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60" r:id="rId4"/>
  </p:sldMasterIdLst>
  <p:notesMasterIdLst>
    <p:notesMasterId r:id="rId19"/>
  </p:notesMasterIdLst>
  <p:sldIdLst>
    <p:sldId id="256" r:id="rId5"/>
    <p:sldId id="259" r:id="rId6"/>
    <p:sldId id="274" r:id="rId7"/>
    <p:sldId id="265" r:id="rId8"/>
    <p:sldId id="288" r:id="rId9"/>
    <p:sldId id="266" r:id="rId10"/>
    <p:sldId id="257" r:id="rId11"/>
    <p:sldId id="273" r:id="rId12"/>
    <p:sldId id="275" r:id="rId13"/>
    <p:sldId id="282" r:id="rId14"/>
    <p:sldId id="285" r:id="rId15"/>
    <p:sldId id="263" r:id="rId16"/>
    <p:sldId id="264" r:id="rId17"/>
    <p:sldId id="289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43E85"/>
    <a:srgbClr val="3F5DAA"/>
    <a:srgbClr val="0032A0"/>
    <a:srgbClr val="2E5BB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7DE63D2-4371-43F3-AFE1-38E46457EED0}" v="906" dt="2025-04-04T09:00:41.02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1" d="100"/>
          <a:sy n="101" d="100"/>
        </p:scale>
        <p:origin x="876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úria Montserrat" userId="b01102a6-b604-4d83-bba8-4bc0c4978899" providerId="ADAL" clId="{57DE63D2-4371-43F3-AFE1-38E46457EED0}"/>
    <pc:docChg chg="undo custSel addSld delSld modSld sldOrd delMainMaster modMainMaster modNotesMaster">
      <pc:chgData name="Núria Montserrat" userId="b01102a6-b604-4d83-bba8-4bc0c4978899" providerId="ADAL" clId="{57DE63D2-4371-43F3-AFE1-38E46457EED0}" dt="2025-04-04T09:02:10.187" v="3969" actId="790"/>
      <pc:docMkLst>
        <pc:docMk/>
      </pc:docMkLst>
      <pc:sldChg chg="modSp mod modNotes">
        <pc:chgData name="Núria Montserrat" userId="b01102a6-b604-4d83-bba8-4bc0c4978899" providerId="ADAL" clId="{57DE63D2-4371-43F3-AFE1-38E46457EED0}" dt="2025-03-28T12:25:26.495" v="3797" actId="20577"/>
        <pc:sldMkLst>
          <pc:docMk/>
          <pc:sldMk cId="0" sldId="256"/>
        </pc:sldMkLst>
        <pc:spChg chg="mod">
          <ac:chgData name="Núria Montserrat" userId="b01102a6-b604-4d83-bba8-4bc0c4978899" providerId="ADAL" clId="{57DE63D2-4371-43F3-AFE1-38E46457EED0}" dt="2025-03-28T12:25:26.495" v="3797" actId="20577"/>
          <ac:spMkLst>
            <pc:docMk/>
            <pc:sldMk cId="0" sldId="256"/>
            <ac:spMk id="2050" creationId="{0C075E75-94B8-4B5C-A899-4B35AF14DF20}"/>
          </ac:spMkLst>
        </pc:spChg>
        <pc:spChg chg="mod">
          <ac:chgData name="Núria Montserrat" userId="b01102a6-b604-4d83-bba8-4bc0c4978899" providerId="ADAL" clId="{57DE63D2-4371-43F3-AFE1-38E46457EED0}" dt="2025-03-27T15:39:20.892" v="2420" actId="255"/>
          <ac:spMkLst>
            <pc:docMk/>
            <pc:sldMk cId="0" sldId="256"/>
            <ac:spMk id="2051" creationId="{91F1F5E8-485F-4D08-92A1-04DD9E124AB0}"/>
          </ac:spMkLst>
        </pc:spChg>
      </pc:sldChg>
      <pc:sldChg chg="addSp delSp modSp mod ord modNotes">
        <pc:chgData name="Núria Montserrat" userId="b01102a6-b604-4d83-bba8-4bc0c4978899" providerId="ADAL" clId="{57DE63D2-4371-43F3-AFE1-38E46457EED0}" dt="2025-04-04T08:49:44.487" v="3918" actId="113"/>
        <pc:sldMkLst>
          <pc:docMk/>
          <pc:sldMk cId="0" sldId="257"/>
        </pc:sldMkLst>
        <pc:spChg chg="mod">
          <ac:chgData name="Núria Montserrat" userId="b01102a6-b604-4d83-bba8-4bc0c4978899" providerId="ADAL" clId="{57DE63D2-4371-43F3-AFE1-38E46457EED0}" dt="2025-03-27T14:52:51.590" v="1894" actId="20577"/>
          <ac:spMkLst>
            <pc:docMk/>
            <pc:sldMk cId="0" sldId="257"/>
            <ac:spMk id="5122" creationId="{ED526523-3D73-46D3-A75E-AD4325753C3C}"/>
          </ac:spMkLst>
        </pc:spChg>
        <pc:spChg chg="add del mod">
          <ac:chgData name="Núria Montserrat" userId="b01102a6-b604-4d83-bba8-4bc0c4978899" providerId="ADAL" clId="{57DE63D2-4371-43F3-AFE1-38E46457EED0}" dt="2025-04-04T08:49:44.487" v="3918" actId="113"/>
          <ac:spMkLst>
            <pc:docMk/>
            <pc:sldMk cId="0" sldId="257"/>
            <ac:spMk id="5123" creationId="{53B8B22F-9BFE-4EA0-85CA-98FD0698CC56}"/>
          </ac:spMkLst>
        </pc:spChg>
        <pc:picChg chg="add mod">
          <ac:chgData name="Núria Montserrat" userId="b01102a6-b604-4d83-bba8-4bc0c4978899" providerId="ADAL" clId="{57DE63D2-4371-43F3-AFE1-38E46457EED0}" dt="2025-03-27T14:52:25.953" v="1887" actId="1076"/>
          <ac:picMkLst>
            <pc:docMk/>
            <pc:sldMk cId="0" sldId="257"/>
            <ac:picMk id="3" creationId="{C97EEF2E-A6ED-9B62-643B-81CE012F8020}"/>
          </ac:picMkLst>
        </pc:picChg>
      </pc:sldChg>
      <pc:sldChg chg="addSp delSp modSp add del">
        <pc:chgData name="Núria Montserrat" userId="b01102a6-b604-4d83-bba8-4bc0c4978899" providerId="ADAL" clId="{57DE63D2-4371-43F3-AFE1-38E46457EED0}" dt="2025-03-25T13:52:21.720" v="121" actId="47"/>
        <pc:sldMkLst>
          <pc:docMk/>
          <pc:sldMk cId="2609730745" sldId="258"/>
        </pc:sldMkLst>
      </pc:sldChg>
      <pc:sldChg chg="addSp delSp modSp mod">
        <pc:chgData name="Núria Montserrat" userId="b01102a6-b604-4d83-bba8-4bc0c4978899" providerId="ADAL" clId="{57DE63D2-4371-43F3-AFE1-38E46457EED0}" dt="2025-03-27T10:22:46.392" v="1789"/>
        <pc:sldMkLst>
          <pc:docMk/>
          <pc:sldMk cId="0" sldId="259"/>
        </pc:sldMkLst>
        <pc:spChg chg="mod">
          <ac:chgData name="Núria Montserrat" userId="b01102a6-b604-4d83-bba8-4bc0c4978899" providerId="ADAL" clId="{57DE63D2-4371-43F3-AFE1-38E46457EED0}" dt="2025-03-27T10:22:46.392" v="1789"/>
          <ac:spMkLst>
            <pc:docMk/>
            <pc:sldMk cId="0" sldId="259"/>
            <ac:spMk id="4" creationId="{00000000-0000-0000-0000-000000000000}"/>
          </ac:spMkLst>
        </pc:spChg>
        <pc:spChg chg="mod">
          <ac:chgData name="Núria Montserrat" userId="b01102a6-b604-4d83-bba8-4bc0c4978899" providerId="ADAL" clId="{57DE63D2-4371-43F3-AFE1-38E46457EED0}" dt="2025-03-27T10:22:46.392" v="1789"/>
          <ac:spMkLst>
            <pc:docMk/>
            <pc:sldMk cId="0" sldId="259"/>
            <ac:spMk id="6" creationId="{00000000-0000-0000-0000-000000000000}"/>
          </ac:spMkLst>
        </pc:spChg>
        <pc:spChg chg="mod">
          <ac:chgData name="Núria Montserrat" userId="b01102a6-b604-4d83-bba8-4bc0c4978899" providerId="ADAL" clId="{57DE63D2-4371-43F3-AFE1-38E46457EED0}" dt="2025-03-27T10:22:46.392" v="1789"/>
          <ac:spMkLst>
            <pc:docMk/>
            <pc:sldMk cId="0" sldId="259"/>
            <ac:spMk id="8" creationId="{00000000-0000-0000-0000-000000000000}"/>
          </ac:spMkLst>
        </pc:spChg>
        <pc:spChg chg="mod">
          <ac:chgData name="Núria Montserrat" userId="b01102a6-b604-4d83-bba8-4bc0c4978899" providerId="ADAL" clId="{57DE63D2-4371-43F3-AFE1-38E46457EED0}" dt="2025-03-27T10:22:46.392" v="1789"/>
          <ac:spMkLst>
            <pc:docMk/>
            <pc:sldMk cId="0" sldId="259"/>
            <ac:spMk id="10" creationId="{00000000-0000-0000-0000-000000000000}"/>
          </ac:spMkLst>
        </pc:spChg>
        <pc:spChg chg="mod">
          <ac:chgData name="Núria Montserrat" userId="b01102a6-b604-4d83-bba8-4bc0c4978899" providerId="ADAL" clId="{57DE63D2-4371-43F3-AFE1-38E46457EED0}" dt="2025-03-27T10:22:46.392" v="1789"/>
          <ac:spMkLst>
            <pc:docMk/>
            <pc:sldMk cId="0" sldId="259"/>
            <ac:spMk id="12" creationId="{00000000-0000-0000-0000-000000000000}"/>
          </ac:spMkLst>
        </pc:spChg>
        <pc:spChg chg="mod">
          <ac:chgData name="Núria Montserrat" userId="b01102a6-b604-4d83-bba8-4bc0c4978899" providerId="ADAL" clId="{57DE63D2-4371-43F3-AFE1-38E46457EED0}" dt="2025-03-27T10:22:46.392" v="1789"/>
          <ac:spMkLst>
            <pc:docMk/>
            <pc:sldMk cId="0" sldId="259"/>
            <ac:spMk id="13" creationId="{00000000-0000-0000-0000-000000000000}"/>
          </ac:spMkLst>
        </pc:spChg>
        <pc:spChg chg="mod">
          <ac:chgData name="Núria Montserrat" userId="b01102a6-b604-4d83-bba8-4bc0c4978899" providerId="ADAL" clId="{57DE63D2-4371-43F3-AFE1-38E46457EED0}" dt="2025-03-27T10:22:46.392" v="1789"/>
          <ac:spMkLst>
            <pc:docMk/>
            <pc:sldMk cId="0" sldId="259"/>
            <ac:spMk id="14" creationId="{00000000-0000-0000-0000-000000000000}"/>
          </ac:spMkLst>
        </pc:spChg>
        <pc:spChg chg="mod">
          <ac:chgData name="Núria Montserrat" userId="b01102a6-b604-4d83-bba8-4bc0c4978899" providerId="ADAL" clId="{57DE63D2-4371-43F3-AFE1-38E46457EED0}" dt="2025-03-27T10:22:46.392" v="1789"/>
          <ac:spMkLst>
            <pc:docMk/>
            <pc:sldMk cId="0" sldId="259"/>
            <ac:spMk id="15" creationId="{00000000-0000-0000-0000-000000000000}"/>
          </ac:spMkLst>
        </pc:spChg>
        <pc:spChg chg="add mod">
          <ac:chgData name="Núria Montserrat" userId="b01102a6-b604-4d83-bba8-4bc0c4978899" providerId="ADAL" clId="{57DE63D2-4371-43F3-AFE1-38E46457EED0}" dt="2025-03-27T10:22:46.392" v="1789"/>
          <ac:spMkLst>
            <pc:docMk/>
            <pc:sldMk cId="0" sldId="259"/>
            <ac:spMk id="18" creationId="{730E94DB-B416-4E1F-C8C2-3B668E4DDD13}"/>
          </ac:spMkLst>
        </pc:spChg>
        <pc:grpChg chg="mod">
          <ac:chgData name="Núria Montserrat" userId="b01102a6-b604-4d83-bba8-4bc0c4978899" providerId="ADAL" clId="{57DE63D2-4371-43F3-AFE1-38E46457EED0}" dt="2025-03-25T14:03:58.096" v="178" actId="1076"/>
          <ac:grpSpMkLst>
            <pc:docMk/>
            <pc:sldMk cId="0" sldId="259"/>
            <ac:grpSpMk id="3" creationId="{00000000-0000-0000-0000-000000000000}"/>
          </ac:grpSpMkLst>
        </pc:grpChg>
        <pc:grpChg chg="mod">
          <ac:chgData name="Núria Montserrat" userId="b01102a6-b604-4d83-bba8-4bc0c4978899" providerId="ADAL" clId="{57DE63D2-4371-43F3-AFE1-38E46457EED0}" dt="2025-03-25T13:55:20.944" v="144" actId="1076"/>
          <ac:grpSpMkLst>
            <pc:docMk/>
            <pc:sldMk cId="0" sldId="259"/>
            <ac:grpSpMk id="5" creationId="{00000000-0000-0000-0000-000000000000}"/>
          </ac:grpSpMkLst>
        </pc:grpChg>
        <pc:grpChg chg="mod">
          <ac:chgData name="Núria Montserrat" userId="b01102a6-b604-4d83-bba8-4bc0c4978899" providerId="ADAL" clId="{57DE63D2-4371-43F3-AFE1-38E46457EED0}" dt="2025-03-25T13:55:18.053" v="143" actId="1076"/>
          <ac:grpSpMkLst>
            <pc:docMk/>
            <pc:sldMk cId="0" sldId="259"/>
            <ac:grpSpMk id="7" creationId="{00000000-0000-0000-0000-000000000000}"/>
          </ac:grpSpMkLst>
        </pc:grpChg>
        <pc:grpChg chg="mod">
          <ac:chgData name="Núria Montserrat" userId="b01102a6-b604-4d83-bba8-4bc0c4978899" providerId="ADAL" clId="{57DE63D2-4371-43F3-AFE1-38E46457EED0}" dt="2025-03-25T13:55:27.781" v="146" actId="1076"/>
          <ac:grpSpMkLst>
            <pc:docMk/>
            <pc:sldMk cId="0" sldId="259"/>
            <ac:grpSpMk id="9" creationId="{00000000-0000-0000-0000-000000000000}"/>
          </ac:grpSpMkLst>
        </pc:grpChg>
        <pc:picChg chg="add mod">
          <ac:chgData name="Núria Montserrat" userId="b01102a6-b604-4d83-bba8-4bc0c4978899" providerId="ADAL" clId="{57DE63D2-4371-43F3-AFE1-38E46457EED0}" dt="2025-03-27T10:22:46.392" v="1789"/>
          <ac:picMkLst>
            <pc:docMk/>
            <pc:sldMk cId="0" sldId="259"/>
            <ac:picMk id="11" creationId="{38E3ED51-4BD9-5C02-8A46-455FB36845DC}"/>
          </ac:picMkLst>
        </pc:picChg>
      </pc:sldChg>
      <pc:sldChg chg="modSp add del mod">
        <pc:chgData name="Núria Montserrat" userId="b01102a6-b604-4d83-bba8-4bc0c4978899" providerId="ADAL" clId="{57DE63D2-4371-43F3-AFE1-38E46457EED0}" dt="2025-03-26T14:29:35.496" v="1272" actId="47"/>
        <pc:sldMkLst>
          <pc:docMk/>
          <pc:sldMk cId="471104585" sldId="260"/>
        </pc:sldMkLst>
      </pc:sldChg>
      <pc:sldChg chg="addSp delSp modSp add del mod ord">
        <pc:chgData name="Núria Montserrat" userId="b01102a6-b604-4d83-bba8-4bc0c4978899" providerId="ADAL" clId="{57DE63D2-4371-43F3-AFE1-38E46457EED0}" dt="2025-03-26T14:24:59.741" v="1246" actId="47"/>
        <pc:sldMkLst>
          <pc:docMk/>
          <pc:sldMk cId="348410776" sldId="261"/>
        </pc:sldMkLst>
      </pc:sldChg>
      <pc:sldChg chg="add del">
        <pc:chgData name="Núria Montserrat" userId="b01102a6-b604-4d83-bba8-4bc0c4978899" providerId="ADAL" clId="{57DE63D2-4371-43F3-AFE1-38E46457EED0}" dt="2025-03-26T13:07:03.748" v="1084" actId="2696"/>
        <pc:sldMkLst>
          <pc:docMk/>
          <pc:sldMk cId="591846180" sldId="262"/>
        </pc:sldMkLst>
      </pc:sldChg>
      <pc:sldChg chg="addSp delSp modSp add mod modNotes">
        <pc:chgData name="Núria Montserrat" userId="b01102a6-b604-4d83-bba8-4bc0c4978899" providerId="ADAL" clId="{57DE63D2-4371-43F3-AFE1-38E46457EED0}" dt="2025-03-28T12:38:11.608" v="3832" actId="20577"/>
        <pc:sldMkLst>
          <pc:docMk/>
          <pc:sldMk cId="2467487557" sldId="263"/>
        </pc:sldMkLst>
        <pc:spChg chg="add mod">
          <ac:chgData name="Núria Montserrat" userId="b01102a6-b604-4d83-bba8-4bc0c4978899" providerId="ADAL" clId="{57DE63D2-4371-43F3-AFE1-38E46457EED0}" dt="2025-03-27T16:28:47.581" v="2523" actId="20577"/>
          <ac:spMkLst>
            <pc:docMk/>
            <pc:sldMk cId="2467487557" sldId="263"/>
            <ac:spMk id="2" creationId="{16FB1D92-AEF7-3FDF-C578-E4E488470255}"/>
          </ac:spMkLst>
        </pc:spChg>
        <pc:spChg chg="add mod">
          <ac:chgData name="Núria Montserrat" userId="b01102a6-b604-4d83-bba8-4bc0c4978899" providerId="ADAL" clId="{57DE63D2-4371-43F3-AFE1-38E46457EED0}" dt="2025-03-28T12:23:01.595" v="3796" actId="14100"/>
          <ac:spMkLst>
            <pc:docMk/>
            <pc:sldMk cId="2467487557" sldId="263"/>
            <ac:spMk id="4" creationId="{00DE99AD-B6D6-5455-2C2E-98B03FEAAA17}"/>
          </ac:spMkLst>
        </pc:spChg>
        <pc:spChg chg="add mod">
          <ac:chgData name="Núria Montserrat" userId="b01102a6-b604-4d83-bba8-4bc0c4978899" providerId="ADAL" clId="{57DE63D2-4371-43F3-AFE1-38E46457EED0}" dt="2025-03-28T12:22:38.432" v="3791" actId="1076"/>
          <ac:spMkLst>
            <pc:docMk/>
            <pc:sldMk cId="2467487557" sldId="263"/>
            <ac:spMk id="5" creationId="{B3352544-1367-C019-D7C2-79D5595C2464}"/>
          </ac:spMkLst>
        </pc:spChg>
        <pc:spChg chg="add mod">
          <ac:chgData name="Núria Montserrat" userId="b01102a6-b604-4d83-bba8-4bc0c4978899" providerId="ADAL" clId="{57DE63D2-4371-43F3-AFE1-38E46457EED0}" dt="2025-03-28T12:16:32.419" v="3722"/>
          <ac:spMkLst>
            <pc:docMk/>
            <pc:sldMk cId="2467487557" sldId="263"/>
            <ac:spMk id="8" creationId="{022BEF5F-E5B0-438A-D8DA-4ED3A894E972}"/>
          </ac:spMkLst>
        </pc:spChg>
        <pc:spChg chg="add mod">
          <ac:chgData name="Núria Montserrat" userId="b01102a6-b604-4d83-bba8-4bc0c4978899" providerId="ADAL" clId="{57DE63D2-4371-43F3-AFE1-38E46457EED0}" dt="2025-03-28T12:16:32.419" v="3722"/>
          <ac:spMkLst>
            <pc:docMk/>
            <pc:sldMk cId="2467487557" sldId="263"/>
            <ac:spMk id="11" creationId="{08D3FF54-C660-8293-D3E1-A4E388BF933E}"/>
          </ac:spMkLst>
        </pc:spChg>
        <pc:spChg chg="add mod">
          <ac:chgData name="Núria Montserrat" userId="b01102a6-b604-4d83-bba8-4bc0c4978899" providerId="ADAL" clId="{57DE63D2-4371-43F3-AFE1-38E46457EED0}" dt="2025-03-28T12:16:32.419" v="3722"/>
          <ac:spMkLst>
            <pc:docMk/>
            <pc:sldMk cId="2467487557" sldId="263"/>
            <ac:spMk id="12" creationId="{4ED7961E-C631-F28A-2D73-FA927015EB70}"/>
          </ac:spMkLst>
        </pc:spChg>
        <pc:spChg chg="add mod">
          <ac:chgData name="Núria Montserrat" userId="b01102a6-b604-4d83-bba8-4bc0c4978899" providerId="ADAL" clId="{57DE63D2-4371-43F3-AFE1-38E46457EED0}" dt="2025-03-28T12:16:32.419" v="3722"/>
          <ac:spMkLst>
            <pc:docMk/>
            <pc:sldMk cId="2467487557" sldId="263"/>
            <ac:spMk id="13" creationId="{4CAC46B2-174A-5073-ACF2-0006C057ED7A}"/>
          </ac:spMkLst>
        </pc:spChg>
        <pc:spChg chg="add mod">
          <ac:chgData name="Núria Montserrat" userId="b01102a6-b604-4d83-bba8-4bc0c4978899" providerId="ADAL" clId="{57DE63D2-4371-43F3-AFE1-38E46457EED0}" dt="2025-03-28T12:16:32.419" v="3722"/>
          <ac:spMkLst>
            <pc:docMk/>
            <pc:sldMk cId="2467487557" sldId="263"/>
            <ac:spMk id="14" creationId="{BAB4CA01-BEE3-EB19-B774-A74EA7CC15C0}"/>
          </ac:spMkLst>
        </pc:spChg>
        <pc:spChg chg="add mod">
          <ac:chgData name="Núria Montserrat" userId="b01102a6-b604-4d83-bba8-4bc0c4978899" providerId="ADAL" clId="{57DE63D2-4371-43F3-AFE1-38E46457EED0}" dt="2025-03-28T12:38:03.137" v="3830" actId="1076"/>
          <ac:spMkLst>
            <pc:docMk/>
            <pc:sldMk cId="2467487557" sldId="263"/>
            <ac:spMk id="15" creationId="{AC6716BB-A1A1-E834-49AE-0EF269DFA5B3}"/>
          </ac:spMkLst>
        </pc:spChg>
        <pc:spChg chg="add mod">
          <ac:chgData name="Núria Montserrat" userId="b01102a6-b604-4d83-bba8-4bc0c4978899" providerId="ADAL" clId="{57DE63D2-4371-43F3-AFE1-38E46457EED0}" dt="2025-03-28T12:38:11.608" v="3832" actId="20577"/>
          <ac:spMkLst>
            <pc:docMk/>
            <pc:sldMk cId="2467487557" sldId="263"/>
            <ac:spMk id="17" creationId="{DD271E3D-89C8-6C75-8DD6-98F36D1920ED}"/>
          </ac:spMkLst>
        </pc:spChg>
        <pc:spChg chg="mod">
          <ac:chgData name="Núria Montserrat" userId="b01102a6-b604-4d83-bba8-4bc0c4978899" providerId="ADAL" clId="{57DE63D2-4371-43F3-AFE1-38E46457EED0}" dt="2025-03-28T08:33:40.737" v="2624" actId="20577"/>
          <ac:spMkLst>
            <pc:docMk/>
            <pc:sldMk cId="2467487557" sldId="263"/>
            <ac:spMk id="5122" creationId="{63772272-9C11-604F-35B5-1800C489FDB1}"/>
          </ac:spMkLst>
        </pc:spChg>
        <pc:spChg chg="mod">
          <ac:chgData name="Núria Montserrat" userId="b01102a6-b604-4d83-bba8-4bc0c4978899" providerId="ADAL" clId="{57DE63D2-4371-43F3-AFE1-38E46457EED0}" dt="2025-03-28T12:37:54.307" v="3828" actId="20577"/>
          <ac:spMkLst>
            <pc:docMk/>
            <pc:sldMk cId="2467487557" sldId="263"/>
            <ac:spMk id="5123" creationId="{B815F375-89C1-ABF9-9A50-DF3BCEBA141C}"/>
          </ac:spMkLst>
        </pc:spChg>
        <pc:grpChg chg="add mod">
          <ac:chgData name="Núria Montserrat" userId="b01102a6-b604-4d83-bba8-4bc0c4978899" providerId="ADAL" clId="{57DE63D2-4371-43F3-AFE1-38E46457EED0}" dt="2025-03-28T12:22:53.220" v="3794" actId="1076"/>
          <ac:grpSpMkLst>
            <pc:docMk/>
            <pc:sldMk cId="2467487557" sldId="263"/>
            <ac:grpSpMk id="7" creationId="{703B791B-6A09-FDA3-FBB0-B2C5BE553E50}"/>
          </ac:grpSpMkLst>
        </pc:grpChg>
        <pc:grpChg chg="add mod">
          <ac:chgData name="Núria Montserrat" userId="b01102a6-b604-4d83-bba8-4bc0c4978899" providerId="ADAL" clId="{57DE63D2-4371-43F3-AFE1-38E46457EED0}" dt="2025-03-28T12:16:32.419" v="3722"/>
          <ac:grpSpMkLst>
            <pc:docMk/>
            <pc:sldMk cId="2467487557" sldId="263"/>
            <ac:grpSpMk id="9" creationId="{FE1156DB-0066-470C-5CFA-8993CE8BDE78}"/>
          </ac:grpSpMkLst>
        </pc:grpChg>
        <pc:grpChg chg="add mod">
          <ac:chgData name="Núria Montserrat" userId="b01102a6-b604-4d83-bba8-4bc0c4978899" providerId="ADAL" clId="{57DE63D2-4371-43F3-AFE1-38E46457EED0}" dt="2025-03-28T12:16:32.419" v="3722"/>
          <ac:grpSpMkLst>
            <pc:docMk/>
            <pc:sldMk cId="2467487557" sldId="263"/>
            <ac:grpSpMk id="10" creationId="{9BBADA8F-413A-49F3-4BA0-178BA5DA7E79}"/>
          </ac:grpSpMkLst>
        </pc:grpChg>
      </pc:sldChg>
      <pc:sldChg chg="addSp delSp modSp add mod modNotes">
        <pc:chgData name="Núria Montserrat" userId="b01102a6-b604-4d83-bba8-4bc0c4978899" providerId="ADAL" clId="{57DE63D2-4371-43F3-AFE1-38E46457EED0}" dt="2025-03-27T10:29:58.883" v="1835" actId="255"/>
        <pc:sldMkLst>
          <pc:docMk/>
          <pc:sldMk cId="2432634385" sldId="264"/>
        </pc:sldMkLst>
        <pc:spChg chg="add mod">
          <ac:chgData name="Núria Montserrat" userId="b01102a6-b604-4d83-bba8-4bc0c4978899" providerId="ADAL" clId="{57DE63D2-4371-43F3-AFE1-38E46457EED0}" dt="2025-03-27T10:29:58.883" v="1835" actId="255"/>
          <ac:spMkLst>
            <pc:docMk/>
            <pc:sldMk cId="2432634385" sldId="264"/>
            <ac:spMk id="2" creationId="{B2333545-EE78-C923-0C9C-4AAB3ACAA202}"/>
          </ac:spMkLst>
        </pc:spChg>
        <pc:spChg chg="add mod">
          <ac:chgData name="Núria Montserrat" userId="b01102a6-b604-4d83-bba8-4bc0c4978899" providerId="ADAL" clId="{57DE63D2-4371-43F3-AFE1-38E46457EED0}" dt="2025-03-27T10:22:46.392" v="1789"/>
          <ac:spMkLst>
            <pc:docMk/>
            <pc:sldMk cId="2432634385" sldId="264"/>
            <ac:spMk id="3" creationId="{FBD1090F-0E23-E0F9-1406-AB5453350294}"/>
          </ac:spMkLst>
        </pc:spChg>
        <pc:spChg chg="add mod">
          <ac:chgData name="Núria Montserrat" userId="b01102a6-b604-4d83-bba8-4bc0c4978899" providerId="ADAL" clId="{57DE63D2-4371-43F3-AFE1-38E46457EED0}" dt="2025-03-27T10:29:12.998" v="1821" actId="790"/>
          <ac:spMkLst>
            <pc:docMk/>
            <pc:sldMk cId="2432634385" sldId="264"/>
            <ac:spMk id="8" creationId="{4C2C341A-7604-A1EA-15A5-1C92CBFB1D6E}"/>
          </ac:spMkLst>
        </pc:spChg>
        <pc:spChg chg="add mod">
          <ac:chgData name="Núria Montserrat" userId="b01102a6-b604-4d83-bba8-4bc0c4978899" providerId="ADAL" clId="{57DE63D2-4371-43F3-AFE1-38E46457EED0}" dt="2025-03-27T10:29:17.804" v="1822" actId="790"/>
          <ac:spMkLst>
            <pc:docMk/>
            <pc:sldMk cId="2432634385" sldId="264"/>
            <ac:spMk id="9" creationId="{F749148D-33A4-BDBB-6D55-C883A4C81BD7}"/>
          </ac:spMkLst>
        </pc:spChg>
        <pc:spChg chg="add mod">
          <ac:chgData name="Núria Montserrat" userId="b01102a6-b604-4d83-bba8-4bc0c4978899" providerId="ADAL" clId="{57DE63D2-4371-43F3-AFE1-38E46457EED0}" dt="2025-03-27T10:29:06.288" v="1820" actId="790"/>
          <ac:spMkLst>
            <pc:docMk/>
            <pc:sldMk cId="2432634385" sldId="264"/>
            <ac:spMk id="10" creationId="{1FCFAF53-E86E-6C5D-F4D5-CFE650822632}"/>
          </ac:spMkLst>
        </pc:spChg>
        <pc:spChg chg="add mod">
          <ac:chgData name="Núria Montserrat" userId="b01102a6-b604-4d83-bba8-4bc0c4978899" providerId="ADAL" clId="{57DE63D2-4371-43F3-AFE1-38E46457EED0}" dt="2025-03-27T10:29:22.582" v="1823" actId="790"/>
          <ac:spMkLst>
            <pc:docMk/>
            <pc:sldMk cId="2432634385" sldId="264"/>
            <ac:spMk id="11" creationId="{E57887F2-329B-D520-9CF7-8FA6680F4332}"/>
          </ac:spMkLst>
        </pc:spChg>
        <pc:spChg chg="add mod">
          <ac:chgData name="Núria Montserrat" userId="b01102a6-b604-4d83-bba8-4bc0c4978899" providerId="ADAL" clId="{57DE63D2-4371-43F3-AFE1-38E46457EED0}" dt="2025-03-26T14:31:47.315" v="1291"/>
          <ac:spMkLst>
            <pc:docMk/>
            <pc:sldMk cId="2432634385" sldId="264"/>
            <ac:spMk id="12" creationId="{A75E806F-D787-B732-066C-9C2BAC12926B}"/>
          </ac:spMkLst>
        </pc:spChg>
        <pc:spChg chg="add mod">
          <ac:chgData name="Núria Montserrat" userId="b01102a6-b604-4d83-bba8-4bc0c4978899" providerId="ADAL" clId="{57DE63D2-4371-43F3-AFE1-38E46457EED0}" dt="2025-03-26T14:31:47.315" v="1291"/>
          <ac:spMkLst>
            <pc:docMk/>
            <pc:sldMk cId="2432634385" sldId="264"/>
            <ac:spMk id="13" creationId="{57DEF420-D3C5-0EEB-EE4E-A331877A6AE8}"/>
          </ac:spMkLst>
        </pc:spChg>
        <pc:spChg chg="add mod">
          <ac:chgData name="Núria Montserrat" userId="b01102a6-b604-4d83-bba8-4bc0c4978899" providerId="ADAL" clId="{57DE63D2-4371-43F3-AFE1-38E46457EED0}" dt="2025-03-26T14:31:47.315" v="1291"/>
          <ac:spMkLst>
            <pc:docMk/>
            <pc:sldMk cId="2432634385" sldId="264"/>
            <ac:spMk id="14" creationId="{D5973313-CB64-AB44-B81D-4254D2A4071E}"/>
          </ac:spMkLst>
        </pc:spChg>
        <pc:spChg chg="add mod">
          <ac:chgData name="Núria Montserrat" userId="b01102a6-b604-4d83-bba8-4bc0c4978899" providerId="ADAL" clId="{57DE63D2-4371-43F3-AFE1-38E46457EED0}" dt="2025-03-27T10:22:46.392" v="1789"/>
          <ac:spMkLst>
            <pc:docMk/>
            <pc:sldMk cId="2432634385" sldId="264"/>
            <ac:spMk id="15" creationId="{50B09935-6A2F-FF42-A64E-B2CA768BAF08}"/>
          </ac:spMkLst>
        </pc:spChg>
        <pc:spChg chg="add mod">
          <ac:chgData name="Núria Montserrat" userId="b01102a6-b604-4d83-bba8-4bc0c4978899" providerId="ADAL" clId="{57DE63D2-4371-43F3-AFE1-38E46457EED0}" dt="2025-03-27T10:22:46.392" v="1789"/>
          <ac:spMkLst>
            <pc:docMk/>
            <pc:sldMk cId="2432634385" sldId="264"/>
            <ac:spMk id="16" creationId="{16CAA0FB-1B70-70B3-F9A0-9F9E5A0BC1C9}"/>
          </ac:spMkLst>
        </pc:spChg>
        <pc:spChg chg="add mod">
          <ac:chgData name="Núria Montserrat" userId="b01102a6-b604-4d83-bba8-4bc0c4978899" providerId="ADAL" clId="{57DE63D2-4371-43F3-AFE1-38E46457EED0}" dt="2025-03-27T10:22:46.392" v="1789"/>
          <ac:spMkLst>
            <pc:docMk/>
            <pc:sldMk cId="2432634385" sldId="264"/>
            <ac:spMk id="17" creationId="{8C5429A3-ED33-FC27-9302-9E29E7EDF2E7}"/>
          </ac:spMkLst>
        </pc:spChg>
        <pc:spChg chg="mod">
          <ac:chgData name="Núria Montserrat" userId="b01102a6-b604-4d83-bba8-4bc0c4978899" providerId="ADAL" clId="{57DE63D2-4371-43F3-AFE1-38E46457EED0}" dt="2025-03-27T10:28:56.312" v="1819" actId="255"/>
          <ac:spMkLst>
            <pc:docMk/>
            <pc:sldMk cId="2432634385" sldId="264"/>
            <ac:spMk id="5122" creationId="{80FD0911-FE91-C3A0-DF67-B64E5A0BA362}"/>
          </ac:spMkLst>
        </pc:spChg>
        <pc:grpChg chg="mod">
          <ac:chgData name="Núria Montserrat" userId="b01102a6-b604-4d83-bba8-4bc0c4978899" providerId="ADAL" clId="{57DE63D2-4371-43F3-AFE1-38E46457EED0}" dt="2025-03-26T14:33:11.575" v="1325" actId="14100"/>
          <ac:grpSpMkLst>
            <pc:docMk/>
            <pc:sldMk cId="2432634385" sldId="264"/>
            <ac:grpSpMk id="4" creationId="{F14A7271-0309-8E84-84CD-04F95B144F0B}"/>
          </ac:grpSpMkLst>
        </pc:grpChg>
      </pc:sldChg>
      <pc:sldChg chg="addSp delSp modSp add mod modNotes">
        <pc:chgData name="Núria Montserrat" userId="b01102a6-b604-4d83-bba8-4bc0c4978899" providerId="ADAL" clId="{57DE63D2-4371-43F3-AFE1-38E46457EED0}" dt="2025-04-04T08:48:49.591" v="3916" actId="14100"/>
        <pc:sldMkLst>
          <pc:docMk/>
          <pc:sldMk cId="258834257" sldId="265"/>
        </pc:sldMkLst>
        <pc:spChg chg="add mod">
          <ac:chgData name="Núria Montserrat" userId="b01102a6-b604-4d83-bba8-4bc0c4978899" providerId="ADAL" clId="{57DE63D2-4371-43F3-AFE1-38E46457EED0}" dt="2025-03-27T10:22:46.392" v="1789"/>
          <ac:spMkLst>
            <pc:docMk/>
            <pc:sldMk cId="258834257" sldId="265"/>
            <ac:spMk id="5" creationId="{77BDCF64-2324-A274-8A59-38425F4CF9EC}"/>
          </ac:spMkLst>
        </pc:spChg>
        <pc:spChg chg="mod">
          <ac:chgData name="Núria Montserrat" userId="b01102a6-b604-4d83-bba8-4bc0c4978899" providerId="ADAL" clId="{57DE63D2-4371-43F3-AFE1-38E46457EED0}" dt="2025-03-27T16:35:22.712" v="2606" actId="113"/>
          <ac:spMkLst>
            <pc:docMk/>
            <pc:sldMk cId="258834257" sldId="265"/>
            <ac:spMk id="5122" creationId="{F6F0B22A-119D-303B-8FE1-0130A854F33D}"/>
          </ac:spMkLst>
        </pc:spChg>
        <pc:picChg chg="add mod">
          <ac:chgData name="Núria Montserrat" userId="b01102a6-b604-4d83-bba8-4bc0c4978899" providerId="ADAL" clId="{57DE63D2-4371-43F3-AFE1-38E46457EED0}" dt="2025-04-04T08:48:49.591" v="3916" actId="14100"/>
          <ac:picMkLst>
            <pc:docMk/>
            <pc:sldMk cId="258834257" sldId="265"/>
            <ac:picMk id="6" creationId="{498AD49F-F1EA-2FD1-F420-C7C351DBCCF2}"/>
          </ac:picMkLst>
        </pc:picChg>
      </pc:sldChg>
      <pc:sldChg chg="add del">
        <pc:chgData name="Núria Montserrat" userId="b01102a6-b604-4d83-bba8-4bc0c4978899" providerId="ADAL" clId="{57DE63D2-4371-43F3-AFE1-38E46457EED0}" dt="2025-03-26T11:29:34.548" v="459" actId="47"/>
        <pc:sldMkLst>
          <pc:docMk/>
          <pc:sldMk cId="1717113722" sldId="266"/>
        </pc:sldMkLst>
      </pc:sldChg>
      <pc:sldChg chg="modSp add mod ord modNotes">
        <pc:chgData name="Núria Montserrat" userId="b01102a6-b604-4d83-bba8-4bc0c4978899" providerId="ADAL" clId="{57DE63D2-4371-43F3-AFE1-38E46457EED0}" dt="2025-04-04T08:50:05.061" v="3921" actId="113"/>
        <pc:sldMkLst>
          <pc:docMk/>
          <pc:sldMk cId="3972543066" sldId="266"/>
        </pc:sldMkLst>
        <pc:spChg chg="mod">
          <ac:chgData name="Núria Montserrat" userId="b01102a6-b604-4d83-bba8-4bc0c4978899" providerId="ADAL" clId="{57DE63D2-4371-43F3-AFE1-38E46457EED0}" dt="2025-03-27T14:59:01.671" v="1941" actId="20577"/>
          <ac:spMkLst>
            <pc:docMk/>
            <pc:sldMk cId="3972543066" sldId="266"/>
            <ac:spMk id="5122" creationId="{16F4AD09-212B-1F79-4EF7-5C11C35618CA}"/>
          </ac:spMkLst>
        </pc:spChg>
        <pc:spChg chg="mod">
          <ac:chgData name="Núria Montserrat" userId="b01102a6-b604-4d83-bba8-4bc0c4978899" providerId="ADAL" clId="{57DE63D2-4371-43F3-AFE1-38E46457EED0}" dt="2025-04-04T08:50:05.061" v="3921" actId="113"/>
          <ac:spMkLst>
            <pc:docMk/>
            <pc:sldMk cId="3972543066" sldId="266"/>
            <ac:spMk id="5123" creationId="{28E29A88-4A61-82AE-A95C-4A7CE2643DDE}"/>
          </ac:spMkLst>
        </pc:spChg>
      </pc:sldChg>
      <pc:sldChg chg="add del">
        <pc:chgData name="Núria Montserrat" userId="b01102a6-b604-4d83-bba8-4bc0c4978899" providerId="ADAL" clId="{57DE63D2-4371-43F3-AFE1-38E46457EED0}" dt="2025-03-26T12:09:49.828" v="960" actId="47"/>
        <pc:sldMkLst>
          <pc:docMk/>
          <pc:sldMk cId="4078289919" sldId="266"/>
        </pc:sldMkLst>
      </pc:sldChg>
      <pc:sldChg chg="delSp modSp add del mod ord">
        <pc:chgData name="Núria Montserrat" userId="b01102a6-b604-4d83-bba8-4bc0c4978899" providerId="ADAL" clId="{57DE63D2-4371-43F3-AFE1-38E46457EED0}" dt="2025-03-27T14:59:50.609" v="1944" actId="47"/>
        <pc:sldMkLst>
          <pc:docMk/>
          <pc:sldMk cId="0" sldId="267"/>
        </pc:sldMkLst>
      </pc:sldChg>
      <pc:sldChg chg="addSp delSp modSp add del mod">
        <pc:chgData name="Núria Montserrat" userId="b01102a6-b604-4d83-bba8-4bc0c4978899" providerId="ADAL" clId="{57DE63D2-4371-43F3-AFE1-38E46457EED0}" dt="2025-03-26T14:25:02.563" v="1247" actId="47"/>
        <pc:sldMkLst>
          <pc:docMk/>
          <pc:sldMk cId="2917026091" sldId="268"/>
        </pc:sldMkLst>
      </pc:sldChg>
      <pc:sldChg chg="delSp modSp add del mod modNotes">
        <pc:chgData name="Núria Montserrat" userId="b01102a6-b604-4d83-bba8-4bc0c4978899" providerId="ADAL" clId="{57DE63D2-4371-43F3-AFE1-38E46457EED0}" dt="2025-03-27T14:35:33.849" v="1871" actId="47"/>
        <pc:sldMkLst>
          <pc:docMk/>
          <pc:sldMk cId="2495856477" sldId="269"/>
        </pc:sldMkLst>
      </pc:sldChg>
      <pc:sldChg chg="addSp delSp modSp add del mod ord modNotes">
        <pc:chgData name="Núria Montserrat" userId="b01102a6-b604-4d83-bba8-4bc0c4978899" providerId="ADAL" clId="{57DE63D2-4371-43F3-AFE1-38E46457EED0}" dt="2025-03-27T14:35:31.871" v="1870" actId="47"/>
        <pc:sldMkLst>
          <pc:docMk/>
          <pc:sldMk cId="2053796580" sldId="270"/>
        </pc:sldMkLst>
      </pc:sldChg>
      <pc:sldChg chg="addSp delSp modSp add del mod ord">
        <pc:chgData name="Núria Montserrat" userId="b01102a6-b604-4d83-bba8-4bc0c4978899" providerId="ADAL" clId="{57DE63D2-4371-43F3-AFE1-38E46457EED0}" dt="2025-03-27T14:59:48.612" v="1943" actId="47"/>
        <pc:sldMkLst>
          <pc:docMk/>
          <pc:sldMk cId="2805744011" sldId="271"/>
        </pc:sldMkLst>
      </pc:sldChg>
      <pc:sldChg chg="addSp delSp modSp add del mod">
        <pc:chgData name="Núria Montserrat" userId="b01102a6-b604-4d83-bba8-4bc0c4978899" providerId="ADAL" clId="{57DE63D2-4371-43F3-AFE1-38E46457EED0}" dt="2025-03-26T14:24:56.566" v="1245" actId="47"/>
        <pc:sldMkLst>
          <pc:docMk/>
          <pc:sldMk cId="4172467840" sldId="271"/>
        </pc:sldMkLst>
      </pc:sldChg>
      <pc:sldChg chg="del">
        <pc:chgData name="Núria Montserrat" userId="b01102a6-b604-4d83-bba8-4bc0c4978899" providerId="ADAL" clId="{57DE63D2-4371-43F3-AFE1-38E46457EED0}" dt="2025-03-26T14:25:10.861" v="1250" actId="47"/>
        <pc:sldMkLst>
          <pc:docMk/>
          <pc:sldMk cId="0" sldId="272"/>
        </pc:sldMkLst>
      </pc:sldChg>
      <pc:sldChg chg="modSp add del">
        <pc:chgData name="Núria Montserrat" userId="b01102a6-b604-4d83-bba8-4bc0c4978899" providerId="ADAL" clId="{57DE63D2-4371-43F3-AFE1-38E46457EED0}" dt="2025-03-27T10:27:17.313" v="1808" actId="2696"/>
        <pc:sldMkLst>
          <pc:docMk/>
          <pc:sldMk cId="2996125320" sldId="272"/>
        </pc:sldMkLst>
      </pc:sldChg>
      <pc:sldChg chg="new del">
        <pc:chgData name="Núria Montserrat" userId="b01102a6-b604-4d83-bba8-4bc0c4978899" providerId="ADAL" clId="{57DE63D2-4371-43F3-AFE1-38E46457EED0}" dt="2025-03-26T14:25:04.230" v="1248" actId="47"/>
        <pc:sldMkLst>
          <pc:docMk/>
          <pc:sldMk cId="548175193" sldId="273"/>
        </pc:sldMkLst>
      </pc:sldChg>
      <pc:sldChg chg="addSp delSp modSp add mod ord">
        <pc:chgData name="Núria Montserrat" userId="b01102a6-b604-4d83-bba8-4bc0c4978899" providerId="ADAL" clId="{57DE63D2-4371-43F3-AFE1-38E46457EED0}" dt="2025-03-27T16:33:53.177" v="2596" actId="207"/>
        <pc:sldMkLst>
          <pc:docMk/>
          <pc:sldMk cId="932511751" sldId="273"/>
        </pc:sldMkLst>
        <pc:spChg chg="mod">
          <ac:chgData name="Núria Montserrat" userId="b01102a6-b604-4d83-bba8-4bc0c4978899" providerId="ADAL" clId="{57DE63D2-4371-43F3-AFE1-38E46457EED0}" dt="2025-03-27T16:32:37.977" v="2557" actId="207"/>
          <ac:spMkLst>
            <pc:docMk/>
            <pc:sldMk cId="932511751" sldId="273"/>
            <ac:spMk id="2" creationId="{99D07658-72B5-7C98-4799-7FC353AC378C}"/>
          </ac:spMkLst>
        </pc:spChg>
        <pc:spChg chg="add mod">
          <ac:chgData name="Núria Montserrat" userId="b01102a6-b604-4d83-bba8-4bc0c4978899" providerId="ADAL" clId="{57DE63D2-4371-43F3-AFE1-38E46457EED0}" dt="2025-03-27T16:33:53.177" v="2596" actId="207"/>
          <ac:spMkLst>
            <pc:docMk/>
            <pc:sldMk cId="932511751" sldId="273"/>
            <ac:spMk id="3" creationId="{A1E35400-0FC1-9C0E-8DAC-3DC3D9FE2A8B}"/>
          </ac:spMkLst>
        </pc:spChg>
        <pc:spChg chg="add mod">
          <ac:chgData name="Núria Montserrat" userId="b01102a6-b604-4d83-bba8-4bc0c4978899" providerId="ADAL" clId="{57DE63D2-4371-43F3-AFE1-38E46457EED0}" dt="2025-03-27T10:22:46.392" v="1789"/>
          <ac:spMkLst>
            <pc:docMk/>
            <pc:sldMk cId="932511751" sldId="273"/>
            <ac:spMk id="16" creationId="{410B69BD-235F-43A8-CE9E-62A9B11891E5}"/>
          </ac:spMkLst>
        </pc:spChg>
        <pc:spChg chg="add mod">
          <ac:chgData name="Núria Montserrat" userId="b01102a6-b604-4d83-bba8-4bc0c4978899" providerId="ADAL" clId="{57DE63D2-4371-43F3-AFE1-38E46457EED0}" dt="2025-03-27T15:38:26.469" v="2407" actId="1076"/>
          <ac:spMkLst>
            <pc:docMk/>
            <pc:sldMk cId="932511751" sldId="273"/>
            <ac:spMk id="19" creationId="{DBE55666-7D52-8B21-1AA0-F8FA80B96E45}"/>
          </ac:spMkLst>
        </pc:spChg>
        <pc:spChg chg="add mod">
          <ac:chgData name="Núria Montserrat" userId="b01102a6-b604-4d83-bba8-4bc0c4978899" providerId="ADAL" clId="{57DE63D2-4371-43F3-AFE1-38E46457EED0}" dt="2025-03-27T15:38:22.241" v="2406" actId="1076"/>
          <ac:spMkLst>
            <pc:docMk/>
            <pc:sldMk cId="932511751" sldId="273"/>
            <ac:spMk id="20" creationId="{417027A5-F34F-33AC-9DFB-F5A48AAA7599}"/>
          </ac:spMkLst>
        </pc:spChg>
        <pc:picChg chg="add mod">
          <ac:chgData name="Núria Montserrat" userId="b01102a6-b604-4d83-bba8-4bc0c4978899" providerId="ADAL" clId="{57DE63D2-4371-43F3-AFE1-38E46457EED0}" dt="2025-03-27T15:38:14.316" v="2405" actId="1076"/>
          <ac:picMkLst>
            <pc:docMk/>
            <pc:sldMk cId="932511751" sldId="273"/>
            <ac:picMk id="18" creationId="{629F84CF-D50E-A2ED-0AFC-DE48B30F675F}"/>
          </ac:picMkLst>
        </pc:picChg>
      </pc:sldChg>
      <pc:sldChg chg="addSp delSp modSp add del mod setBg">
        <pc:chgData name="Núria Montserrat" userId="b01102a6-b604-4d83-bba8-4bc0c4978899" providerId="ADAL" clId="{57DE63D2-4371-43F3-AFE1-38E46457EED0}" dt="2025-03-26T14:25:12.072" v="1251" actId="47"/>
        <pc:sldMkLst>
          <pc:docMk/>
          <pc:sldMk cId="0" sldId="274"/>
        </pc:sldMkLst>
      </pc:sldChg>
      <pc:sldChg chg="add del">
        <pc:chgData name="Núria Montserrat" userId="b01102a6-b604-4d83-bba8-4bc0c4978899" providerId="ADAL" clId="{57DE63D2-4371-43F3-AFE1-38E46457EED0}" dt="2025-03-27T14:32:43.690" v="1844" actId="47"/>
        <pc:sldMkLst>
          <pc:docMk/>
          <pc:sldMk cId="1137493602" sldId="274"/>
        </pc:sldMkLst>
      </pc:sldChg>
      <pc:sldChg chg="addSp delSp modSp add mod">
        <pc:chgData name="Núria Montserrat" userId="b01102a6-b604-4d83-bba8-4bc0c4978899" providerId="ADAL" clId="{57DE63D2-4371-43F3-AFE1-38E46457EED0}" dt="2025-03-27T16:35:04.135" v="2604" actId="113"/>
        <pc:sldMkLst>
          <pc:docMk/>
          <pc:sldMk cId="3603553535" sldId="274"/>
        </pc:sldMkLst>
        <pc:spChg chg="add mod">
          <ac:chgData name="Núria Montserrat" userId="b01102a6-b604-4d83-bba8-4bc0c4978899" providerId="ADAL" clId="{57DE63D2-4371-43F3-AFE1-38E46457EED0}" dt="2025-03-27T15:26:37.244" v="2243" actId="1076"/>
          <ac:spMkLst>
            <pc:docMk/>
            <pc:sldMk cId="3603553535" sldId="274"/>
            <ac:spMk id="2" creationId="{F19EF0E4-652C-7753-3AF4-20EBE206F452}"/>
          </ac:spMkLst>
        </pc:spChg>
        <pc:spChg chg="mod">
          <ac:chgData name="Núria Montserrat" userId="b01102a6-b604-4d83-bba8-4bc0c4978899" providerId="ADAL" clId="{57DE63D2-4371-43F3-AFE1-38E46457EED0}" dt="2025-03-27T15:16:48.169" v="2188" actId="1076"/>
          <ac:spMkLst>
            <pc:docMk/>
            <pc:sldMk cId="3603553535" sldId="274"/>
            <ac:spMk id="4" creationId="{F552B763-014A-230E-C83B-CEF2C5215321}"/>
          </ac:spMkLst>
        </pc:spChg>
        <pc:spChg chg="add mod">
          <ac:chgData name="Núria Montserrat" userId="b01102a6-b604-4d83-bba8-4bc0c4978899" providerId="ADAL" clId="{57DE63D2-4371-43F3-AFE1-38E46457EED0}" dt="2025-03-27T15:26:40.638" v="2244" actId="1076"/>
          <ac:spMkLst>
            <pc:docMk/>
            <pc:sldMk cId="3603553535" sldId="274"/>
            <ac:spMk id="6" creationId="{EE154CC2-C1D4-4EF0-1F16-7B7C208AE4C7}"/>
          </ac:spMkLst>
        </pc:spChg>
        <pc:spChg chg="add mod">
          <ac:chgData name="Núria Montserrat" userId="b01102a6-b604-4d83-bba8-4bc0c4978899" providerId="ADAL" clId="{57DE63D2-4371-43F3-AFE1-38E46457EED0}" dt="2025-03-27T15:15:01.986" v="2166" actId="1076"/>
          <ac:spMkLst>
            <pc:docMk/>
            <pc:sldMk cId="3603553535" sldId="274"/>
            <ac:spMk id="7" creationId="{30FB798F-3B32-E703-20B8-DA2F350A6CCC}"/>
          </ac:spMkLst>
        </pc:spChg>
        <pc:spChg chg="add mod">
          <ac:chgData name="Núria Montserrat" userId="b01102a6-b604-4d83-bba8-4bc0c4978899" providerId="ADAL" clId="{57DE63D2-4371-43F3-AFE1-38E46457EED0}" dt="2025-03-27T15:34:09.725" v="2372" actId="14100"/>
          <ac:spMkLst>
            <pc:docMk/>
            <pc:sldMk cId="3603553535" sldId="274"/>
            <ac:spMk id="8" creationId="{8534AED1-F68A-11E0-6346-D8173E15267B}"/>
          </ac:spMkLst>
        </pc:spChg>
        <pc:spChg chg="mod">
          <ac:chgData name="Núria Montserrat" userId="b01102a6-b604-4d83-bba8-4bc0c4978899" providerId="ADAL" clId="{57DE63D2-4371-43F3-AFE1-38E46457EED0}" dt="2025-03-27T15:15:12.235" v="2168" actId="1076"/>
          <ac:spMkLst>
            <pc:docMk/>
            <pc:sldMk cId="3603553535" sldId="274"/>
            <ac:spMk id="12" creationId="{76CD2962-0CAF-3727-9AFF-9BF7D2C99F85}"/>
          </ac:spMkLst>
        </pc:spChg>
        <pc:spChg chg="add mod">
          <ac:chgData name="Núria Montserrat" userId="b01102a6-b604-4d83-bba8-4bc0c4978899" providerId="ADAL" clId="{57DE63D2-4371-43F3-AFE1-38E46457EED0}" dt="2025-03-27T16:35:04.135" v="2604" actId="113"/>
          <ac:spMkLst>
            <pc:docMk/>
            <pc:sldMk cId="3603553535" sldId="274"/>
            <ac:spMk id="13" creationId="{540951EA-CC56-3057-8F1E-3D5AEB4EDEAE}"/>
          </ac:spMkLst>
        </pc:spChg>
        <pc:spChg chg="mod">
          <ac:chgData name="Núria Montserrat" userId="b01102a6-b604-4d83-bba8-4bc0c4978899" providerId="ADAL" clId="{57DE63D2-4371-43F3-AFE1-38E46457EED0}" dt="2025-03-27T15:16:27.145" v="2184" actId="1076"/>
          <ac:spMkLst>
            <pc:docMk/>
            <pc:sldMk cId="3603553535" sldId="274"/>
            <ac:spMk id="17" creationId="{F9784296-8D0A-053A-3734-DF0811F8F832}"/>
          </ac:spMkLst>
        </pc:spChg>
        <pc:grpChg chg="mod">
          <ac:chgData name="Núria Montserrat" userId="b01102a6-b604-4d83-bba8-4bc0c4978899" providerId="ADAL" clId="{57DE63D2-4371-43F3-AFE1-38E46457EED0}" dt="2025-03-27T15:16:54.550" v="2189" actId="1076"/>
          <ac:grpSpMkLst>
            <pc:docMk/>
            <pc:sldMk cId="3603553535" sldId="274"/>
            <ac:grpSpMk id="3" creationId="{4B05F4C7-46EF-A506-3D7B-0223E45CF08D}"/>
          </ac:grpSpMkLst>
        </pc:grpChg>
        <pc:grpChg chg="add mod">
          <ac:chgData name="Núria Montserrat" userId="b01102a6-b604-4d83-bba8-4bc0c4978899" providerId="ADAL" clId="{57DE63D2-4371-43F3-AFE1-38E46457EED0}" dt="2025-03-27T15:17:00.336" v="2190" actId="1076"/>
          <ac:grpSpMkLst>
            <pc:docMk/>
            <pc:sldMk cId="3603553535" sldId="274"/>
            <ac:grpSpMk id="9" creationId="{785706F6-B470-84C2-CCD7-784C6560A004}"/>
          </ac:grpSpMkLst>
        </pc:grpChg>
        <pc:picChg chg="mod">
          <ac:chgData name="Núria Montserrat" userId="b01102a6-b604-4d83-bba8-4bc0c4978899" providerId="ADAL" clId="{57DE63D2-4371-43F3-AFE1-38E46457EED0}" dt="2025-03-27T15:15:07.535" v="2167" actId="1076"/>
          <ac:picMkLst>
            <pc:docMk/>
            <pc:sldMk cId="3603553535" sldId="274"/>
            <ac:picMk id="11" creationId="{E3DADA7C-8AA3-DF0B-1A9B-0546024E8C24}"/>
          </ac:picMkLst>
        </pc:picChg>
        <pc:picChg chg="mod">
          <ac:chgData name="Núria Montserrat" userId="b01102a6-b604-4d83-bba8-4bc0c4978899" providerId="ADAL" clId="{57DE63D2-4371-43F3-AFE1-38E46457EED0}" dt="2025-03-27T15:15:55.099" v="2176" actId="14100"/>
          <ac:picMkLst>
            <pc:docMk/>
            <pc:sldMk cId="3603553535" sldId="274"/>
            <ac:picMk id="16" creationId="{97E157A3-8F3B-47A2-A8E9-02E8CDF27098}"/>
          </ac:picMkLst>
        </pc:picChg>
      </pc:sldChg>
      <pc:sldChg chg="add del ord">
        <pc:chgData name="Núria Montserrat" userId="b01102a6-b604-4d83-bba8-4bc0c4978899" providerId="ADAL" clId="{57DE63D2-4371-43F3-AFE1-38E46457EED0}" dt="2025-03-26T14:25:06.287" v="1249" actId="47"/>
        <pc:sldMkLst>
          <pc:docMk/>
          <pc:sldMk cId="3085783903" sldId="275"/>
        </pc:sldMkLst>
      </pc:sldChg>
      <pc:sldChg chg="addSp delSp modSp add mod">
        <pc:chgData name="Núria Montserrat" userId="b01102a6-b604-4d83-bba8-4bc0c4978899" providerId="ADAL" clId="{57DE63D2-4371-43F3-AFE1-38E46457EED0}" dt="2025-03-27T16:34:17.485" v="2600" actId="207"/>
        <pc:sldMkLst>
          <pc:docMk/>
          <pc:sldMk cId="3984299955" sldId="275"/>
        </pc:sldMkLst>
        <pc:spChg chg="mod">
          <ac:chgData name="Núria Montserrat" userId="b01102a6-b604-4d83-bba8-4bc0c4978899" providerId="ADAL" clId="{57DE63D2-4371-43F3-AFE1-38E46457EED0}" dt="2025-03-27T16:32:41.386" v="2558" actId="207"/>
          <ac:spMkLst>
            <pc:docMk/>
            <pc:sldMk cId="3984299955" sldId="275"/>
            <ac:spMk id="2" creationId="{6CC9237E-A31A-6831-7919-F95119112B77}"/>
          </ac:spMkLst>
        </pc:spChg>
        <pc:spChg chg="mod">
          <ac:chgData name="Núria Montserrat" userId="b01102a6-b604-4d83-bba8-4bc0c4978899" providerId="ADAL" clId="{57DE63D2-4371-43F3-AFE1-38E46457EED0}" dt="2025-03-27T16:34:17.485" v="2600" actId="207"/>
          <ac:spMkLst>
            <pc:docMk/>
            <pc:sldMk cId="3984299955" sldId="275"/>
            <ac:spMk id="9" creationId="{3A37756C-7E28-9758-0D16-83BCFDFD4B71}"/>
          </ac:spMkLst>
        </pc:spChg>
        <pc:spChg chg="mod">
          <ac:chgData name="Núria Montserrat" userId="b01102a6-b604-4d83-bba8-4bc0c4978899" providerId="ADAL" clId="{57DE63D2-4371-43F3-AFE1-38E46457EED0}" dt="2025-03-27T16:34:17.485" v="2600" actId="207"/>
          <ac:spMkLst>
            <pc:docMk/>
            <pc:sldMk cId="3984299955" sldId="275"/>
            <ac:spMk id="10" creationId="{6BAFE3F1-3D3D-455B-A2E1-31F309E2D652}"/>
          </ac:spMkLst>
        </pc:spChg>
        <pc:spChg chg="mod">
          <ac:chgData name="Núria Montserrat" userId="b01102a6-b604-4d83-bba8-4bc0c4978899" providerId="ADAL" clId="{57DE63D2-4371-43F3-AFE1-38E46457EED0}" dt="2025-03-27T16:34:17.485" v="2600" actId="207"/>
          <ac:spMkLst>
            <pc:docMk/>
            <pc:sldMk cId="3984299955" sldId="275"/>
            <ac:spMk id="11" creationId="{0C8341C4-A654-8623-01CF-61D1E322CD61}"/>
          </ac:spMkLst>
        </pc:spChg>
        <pc:spChg chg="mod">
          <ac:chgData name="Núria Montserrat" userId="b01102a6-b604-4d83-bba8-4bc0c4978899" providerId="ADAL" clId="{57DE63D2-4371-43F3-AFE1-38E46457EED0}" dt="2025-03-27T16:34:01.553" v="2597" actId="207"/>
          <ac:spMkLst>
            <pc:docMk/>
            <pc:sldMk cId="3984299955" sldId="275"/>
            <ac:spMk id="12" creationId="{FC9540D9-8282-61DE-0116-88100E48C7AA}"/>
          </ac:spMkLst>
        </pc:spChg>
        <pc:spChg chg="mod">
          <ac:chgData name="Núria Montserrat" userId="b01102a6-b604-4d83-bba8-4bc0c4978899" providerId="ADAL" clId="{57DE63D2-4371-43F3-AFE1-38E46457EED0}" dt="2025-03-27T16:34:17.485" v="2600" actId="207"/>
          <ac:spMkLst>
            <pc:docMk/>
            <pc:sldMk cId="3984299955" sldId="275"/>
            <ac:spMk id="15" creationId="{1F2BB703-4540-17E2-02C4-BC7E50108DF2}"/>
          </ac:spMkLst>
        </pc:spChg>
        <pc:spChg chg="mod">
          <ac:chgData name="Núria Montserrat" userId="b01102a6-b604-4d83-bba8-4bc0c4978899" providerId="ADAL" clId="{57DE63D2-4371-43F3-AFE1-38E46457EED0}" dt="2025-03-27T16:34:17.485" v="2600" actId="207"/>
          <ac:spMkLst>
            <pc:docMk/>
            <pc:sldMk cId="3984299955" sldId="275"/>
            <ac:spMk id="16" creationId="{EC0AAB81-D4DD-6469-5693-18CB95CFC1FE}"/>
          </ac:spMkLst>
        </pc:spChg>
        <pc:spChg chg="add mod">
          <ac:chgData name="Núria Montserrat" userId="b01102a6-b604-4d83-bba8-4bc0c4978899" providerId="ADAL" clId="{57DE63D2-4371-43F3-AFE1-38E46457EED0}" dt="2025-03-27T16:34:05.372" v="2598" actId="207"/>
          <ac:spMkLst>
            <pc:docMk/>
            <pc:sldMk cId="3984299955" sldId="275"/>
            <ac:spMk id="17" creationId="{A05F89B2-1911-8D8E-8902-B6D2DED451A7}"/>
          </ac:spMkLst>
        </pc:spChg>
        <pc:grpChg chg="add mod">
          <ac:chgData name="Núria Montserrat" userId="b01102a6-b604-4d83-bba8-4bc0c4978899" providerId="ADAL" clId="{57DE63D2-4371-43F3-AFE1-38E46457EED0}" dt="2025-03-27T15:36:13.039" v="2383" actId="14100"/>
          <ac:grpSpMkLst>
            <pc:docMk/>
            <pc:sldMk cId="3984299955" sldId="275"/>
            <ac:grpSpMk id="3" creationId="{D23695A1-E393-20DC-A258-395F18AF9754}"/>
          </ac:grpSpMkLst>
        </pc:grpChg>
        <pc:grpChg chg="mod">
          <ac:chgData name="Núria Montserrat" userId="b01102a6-b604-4d83-bba8-4bc0c4978899" providerId="ADAL" clId="{57DE63D2-4371-43F3-AFE1-38E46457EED0}" dt="2025-03-27T15:36:19.306" v="2384" actId="1076"/>
          <ac:grpSpMkLst>
            <pc:docMk/>
            <pc:sldMk cId="3984299955" sldId="275"/>
            <ac:grpSpMk id="4" creationId="{3621E173-B6CD-5966-6E3F-63E457395DEA}"/>
          </ac:grpSpMkLst>
        </pc:grpChg>
        <pc:grpChg chg="mod">
          <ac:chgData name="Núria Montserrat" userId="b01102a6-b604-4d83-bba8-4bc0c4978899" providerId="ADAL" clId="{57DE63D2-4371-43F3-AFE1-38E46457EED0}" dt="2025-03-27T15:00:20.961" v="1945" actId="14100"/>
          <ac:grpSpMkLst>
            <pc:docMk/>
            <pc:sldMk cId="3984299955" sldId="275"/>
            <ac:grpSpMk id="8" creationId="{483E4615-2B30-A32B-188F-05F669C283FE}"/>
          </ac:grpSpMkLst>
        </pc:grpChg>
      </pc:sldChg>
      <pc:sldChg chg="addSp delSp modSp add del mod">
        <pc:chgData name="Núria Montserrat" userId="b01102a6-b604-4d83-bba8-4bc0c4978899" providerId="ADAL" clId="{57DE63D2-4371-43F3-AFE1-38E46457EED0}" dt="2025-03-27T15:07:34.127" v="2154" actId="47"/>
        <pc:sldMkLst>
          <pc:docMk/>
          <pc:sldMk cId="2784971010" sldId="276"/>
        </pc:sldMkLst>
      </pc:sldChg>
      <pc:sldChg chg="addSp delSp modSp add mod ord">
        <pc:chgData name="Núria Montserrat" userId="b01102a6-b604-4d83-bba8-4bc0c4978899" providerId="ADAL" clId="{57DE63D2-4371-43F3-AFE1-38E46457EED0}" dt="2025-04-04T08:51:18.371" v="3945" actId="20577"/>
        <pc:sldMkLst>
          <pc:docMk/>
          <pc:sldMk cId="647380777" sldId="282"/>
        </pc:sldMkLst>
        <pc:spChg chg="mod">
          <ac:chgData name="Núria Montserrat" userId="b01102a6-b604-4d83-bba8-4bc0c4978899" providerId="ADAL" clId="{57DE63D2-4371-43F3-AFE1-38E46457EED0}" dt="2025-04-04T08:51:18.371" v="3945" actId="20577"/>
          <ac:spMkLst>
            <pc:docMk/>
            <pc:sldMk cId="647380777" sldId="282"/>
            <ac:spMk id="3" creationId="{00000000-0000-0000-0000-000000000000}"/>
          </ac:spMkLst>
        </pc:spChg>
        <pc:spChg chg="add mod">
          <ac:chgData name="Núria Montserrat" userId="b01102a6-b604-4d83-bba8-4bc0c4978899" providerId="ADAL" clId="{57DE63D2-4371-43F3-AFE1-38E46457EED0}" dt="2025-03-27T16:33:09.591" v="2592" actId="20577"/>
          <ac:spMkLst>
            <pc:docMk/>
            <pc:sldMk cId="647380777" sldId="282"/>
            <ac:spMk id="4" creationId="{736E3A19-D5FC-E9F0-309A-C27F2F052691}"/>
          </ac:spMkLst>
        </pc:spChg>
      </pc:sldChg>
      <pc:sldChg chg="addSp delSp modSp add del mod ord">
        <pc:chgData name="Núria Montserrat" userId="b01102a6-b604-4d83-bba8-4bc0c4978899" providerId="ADAL" clId="{57DE63D2-4371-43F3-AFE1-38E46457EED0}" dt="2025-03-27T15:56:20.940" v="2447" actId="47"/>
        <pc:sldMkLst>
          <pc:docMk/>
          <pc:sldMk cId="517513806" sldId="283"/>
        </pc:sldMkLst>
      </pc:sldChg>
      <pc:sldChg chg="add del">
        <pc:chgData name="Núria Montserrat" userId="b01102a6-b604-4d83-bba8-4bc0c4978899" providerId="ADAL" clId="{57DE63D2-4371-43F3-AFE1-38E46457EED0}" dt="2025-03-27T15:53:45.508" v="2439" actId="47"/>
        <pc:sldMkLst>
          <pc:docMk/>
          <pc:sldMk cId="1146083647" sldId="284"/>
        </pc:sldMkLst>
      </pc:sldChg>
      <pc:sldChg chg="addSp delSp modSp add del mod">
        <pc:chgData name="Núria Montserrat" userId="b01102a6-b604-4d83-bba8-4bc0c4978899" providerId="ADAL" clId="{57DE63D2-4371-43F3-AFE1-38E46457EED0}" dt="2025-04-04T08:47:27.669" v="3912" actId="47"/>
        <pc:sldMkLst>
          <pc:docMk/>
          <pc:sldMk cId="3262017473" sldId="284"/>
        </pc:sldMkLst>
        <pc:picChg chg="add del">
          <ac:chgData name="Núria Montserrat" userId="b01102a6-b604-4d83-bba8-4bc0c4978899" providerId="ADAL" clId="{57DE63D2-4371-43F3-AFE1-38E46457EED0}" dt="2025-04-04T08:24:47.222" v="3896" actId="478"/>
          <ac:picMkLst>
            <pc:docMk/>
            <pc:sldMk cId="3262017473" sldId="284"/>
            <ac:picMk id="2" creationId="{E9876D68-71A3-E923-287A-CFE29C868632}"/>
          </ac:picMkLst>
        </pc:picChg>
        <pc:picChg chg="add">
          <ac:chgData name="Núria Montserrat" userId="b01102a6-b604-4d83-bba8-4bc0c4978899" providerId="ADAL" clId="{57DE63D2-4371-43F3-AFE1-38E46457EED0}" dt="2025-04-04T08:24:36.509" v="3895"/>
          <ac:picMkLst>
            <pc:docMk/>
            <pc:sldMk cId="3262017473" sldId="284"/>
            <ac:picMk id="3" creationId="{FC28B16D-F081-E952-4E32-CE70D288B8C0}"/>
          </ac:picMkLst>
        </pc:picChg>
      </pc:sldChg>
      <pc:sldChg chg="modSp add mod ord">
        <pc:chgData name="Núria Montserrat" userId="b01102a6-b604-4d83-bba8-4bc0c4978899" providerId="ADAL" clId="{57DE63D2-4371-43F3-AFE1-38E46457EED0}" dt="2025-04-04T09:02:10.187" v="3969" actId="790"/>
        <pc:sldMkLst>
          <pc:docMk/>
          <pc:sldMk cId="3878602758" sldId="285"/>
        </pc:sldMkLst>
        <pc:spChg chg="mod">
          <ac:chgData name="Núria Montserrat" userId="b01102a6-b604-4d83-bba8-4bc0c4978899" providerId="ADAL" clId="{57DE63D2-4371-43F3-AFE1-38E46457EED0}" dt="2025-04-04T09:02:10.187" v="3969" actId="790"/>
          <ac:spMkLst>
            <pc:docMk/>
            <pc:sldMk cId="3878602758" sldId="285"/>
            <ac:spMk id="5123" creationId="{4D81A759-F2CF-4143-DCF3-81D889FCF970}"/>
          </ac:spMkLst>
        </pc:spChg>
      </pc:sldChg>
      <pc:sldChg chg="addSp delSp modSp add del mod">
        <pc:chgData name="Núria Montserrat" userId="b01102a6-b604-4d83-bba8-4bc0c4978899" providerId="ADAL" clId="{57DE63D2-4371-43F3-AFE1-38E46457EED0}" dt="2025-04-04T08:47:31.785" v="3913" actId="47"/>
        <pc:sldMkLst>
          <pc:docMk/>
          <pc:sldMk cId="2790567639" sldId="286"/>
        </pc:sldMkLst>
        <pc:spChg chg="mod">
          <ac:chgData name="Núria Montserrat" userId="b01102a6-b604-4d83-bba8-4bc0c4978899" providerId="ADAL" clId="{57DE63D2-4371-43F3-AFE1-38E46457EED0}" dt="2025-04-04T08:17:18.639" v="3880" actId="20577"/>
          <ac:spMkLst>
            <pc:docMk/>
            <pc:sldMk cId="2790567639" sldId="286"/>
            <ac:spMk id="5122" creationId="{FC9276F5-3805-6D76-4F6E-34C6B6B79008}"/>
          </ac:spMkLst>
        </pc:spChg>
        <pc:graphicFrameChg chg="add mod">
          <ac:chgData name="Núria Montserrat" userId="b01102a6-b604-4d83-bba8-4bc0c4978899" providerId="ADAL" clId="{57DE63D2-4371-43F3-AFE1-38E46457EED0}" dt="2025-04-04T08:18:59.163" v="3893" actId="692"/>
          <ac:graphicFrameMkLst>
            <pc:docMk/>
            <pc:sldMk cId="2790567639" sldId="286"/>
            <ac:graphicFrameMk id="3" creationId="{5B060C50-927A-0D9C-5A89-0BB8D550E8DF}"/>
          </ac:graphicFrameMkLst>
        </pc:graphicFrameChg>
        <pc:picChg chg="del">
          <ac:chgData name="Núria Montserrat" userId="b01102a6-b604-4d83-bba8-4bc0c4978899" providerId="ADAL" clId="{57DE63D2-4371-43F3-AFE1-38E46457EED0}" dt="2025-04-04T08:14:45.013" v="3836" actId="478"/>
          <ac:picMkLst>
            <pc:docMk/>
            <pc:sldMk cId="2790567639" sldId="286"/>
            <ac:picMk id="2" creationId="{DDBE804D-5F8F-5DB8-91E1-ABF2A6A49A62}"/>
          </ac:picMkLst>
        </pc:picChg>
      </pc:sldChg>
      <pc:sldChg chg="addSp delSp modSp add del mod">
        <pc:chgData name="Núria Montserrat" userId="b01102a6-b604-4d83-bba8-4bc0c4978899" providerId="ADAL" clId="{57DE63D2-4371-43F3-AFE1-38E46457EED0}" dt="2025-04-04T08:47:40.989" v="3914" actId="47"/>
        <pc:sldMkLst>
          <pc:docMk/>
          <pc:sldMk cId="4005331569" sldId="287"/>
        </pc:sldMkLst>
        <pc:picChg chg="del">
          <ac:chgData name="Núria Montserrat" userId="b01102a6-b604-4d83-bba8-4bc0c4978899" providerId="ADAL" clId="{57DE63D2-4371-43F3-AFE1-38E46457EED0}" dt="2025-04-04T08:24:54.837" v="3898" actId="478"/>
          <ac:picMkLst>
            <pc:docMk/>
            <pc:sldMk cId="4005331569" sldId="287"/>
            <ac:picMk id="2" creationId="{FD55A3D9-F454-50B4-1B6D-D3D55316A5C8}"/>
          </ac:picMkLst>
        </pc:picChg>
        <pc:picChg chg="add mod">
          <ac:chgData name="Núria Montserrat" userId="b01102a6-b604-4d83-bba8-4bc0c4978899" providerId="ADAL" clId="{57DE63D2-4371-43F3-AFE1-38E46457EED0}" dt="2025-04-04T08:25:01.130" v="3901" actId="962"/>
          <ac:picMkLst>
            <pc:docMk/>
            <pc:sldMk cId="4005331569" sldId="287"/>
            <ac:picMk id="4" creationId="{6705337B-9DE6-780C-2B8C-1C1811FE4AAB}"/>
          </ac:picMkLst>
        </pc:picChg>
      </pc:sldChg>
      <pc:sldChg chg="addSp delSp modSp add mod">
        <pc:chgData name="Núria Montserrat" userId="b01102a6-b604-4d83-bba8-4bc0c4978899" providerId="ADAL" clId="{57DE63D2-4371-43F3-AFE1-38E46457EED0}" dt="2025-04-04T08:45:12.229" v="3911" actId="14100"/>
        <pc:sldMkLst>
          <pc:docMk/>
          <pc:sldMk cId="1820575399" sldId="288"/>
        </pc:sldMkLst>
        <pc:picChg chg="add mod">
          <ac:chgData name="Núria Montserrat" userId="b01102a6-b604-4d83-bba8-4bc0c4978899" providerId="ADAL" clId="{57DE63D2-4371-43F3-AFE1-38E46457EED0}" dt="2025-04-04T08:45:12.229" v="3911" actId="14100"/>
          <ac:picMkLst>
            <pc:docMk/>
            <pc:sldMk cId="1820575399" sldId="288"/>
            <ac:picMk id="2" creationId="{A671C733-130F-8D83-BBFE-B31C9926471C}"/>
          </ac:picMkLst>
        </pc:picChg>
        <pc:picChg chg="del">
          <ac:chgData name="Núria Montserrat" userId="b01102a6-b604-4d83-bba8-4bc0c4978899" providerId="ADAL" clId="{57DE63D2-4371-43F3-AFE1-38E46457EED0}" dt="2025-04-04T08:44:31.517" v="3905" actId="478"/>
          <ac:picMkLst>
            <pc:docMk/>
            <pc:sldMk cId="1820575399" sldId="288"/>
            <ac:picMk id="4" creationId="{72D42B3E-2571-F150-AE7E-50C6B64F90F3}"/>
          </ac:picMkLst>
        </pc:picChg>
      </pc:sldChg>
      <pc:sldChg chg="addSp delSp modSp add mod">
        <pc:chgData name="Núria Montserrat" userId="b01102a6-b604-4d83-bba8-4bc0c4978899" providerId="ADAL" clId="{57DE63D2-4371-43F3-AFE1-38E46457EED0}" dt="2025-04-04T09:01:08.383" v="3968" actId="255"/>
        <pc:sldMkLst>
          <pc:docMk/>
          <pc:sldMk cId="2450579698" sldId="289"/>
        </pc:sldMkLst>
        <pc:spChg chg="add del mod">
          <ac:chgData name="Núria Montserrat" userId="b01102a6-b604-4d83-bba8-4bc0c4978899" providerId="ADAL" clId="{57DE63D2-4371-43F3-AFE1-38E46457EED0}" dt="2025-04-04T09:01:08.383" v="3968" actId="255"/>
          <ac:spMkLst>
            <pc:docMk/>
            <pc:sldMk cId="2450579698" sldId="289"/>
            <ac:spMk id="2" creationId="{195C9231-FE08-4B22-A7A7-FCE161D9DD92}"/>
          </ac:spMkLst>
        </pc:spChg>
        <pc:spChg chg="add mod">
          <ac:chgData name="Núria Montserrat" userId="b01102a6-b604-4d83-bba8-4bc0c4978899" providerId="ADAL" clId="{57DE63D2-4371-43F3-AFE1-38E46457EED0}" dt="2025-04-04T09:00:27.596" v="3948" actId="478"/>
          <ac:spMkLst>
            <pc:docMk/>
            <pc:sldMk cId="2450579698" sldId="289"/>
            <ac:spMk id="18" creationId="{FF314B4E-F730-CA73-C552-9EF4CC2A0B2B}"/>
          </ac:spMkLst>
        </pc:spChg>
        <pc:spChg chg="add del mod">
          <ac:chgData name="Núria Montserrat" userId="b01102a6-b604-4d83-bba8-4bc0c4978899" providerId="ADAL" clId="{57DE63D2-4371-43F3-AFE1-38E46457EED0}" dt="2025-04-04T09:00:56.725" v="3967" actId="478"/>
          <ac:spMkLst>
            <pc:docMk/>
            <pc:sldMk cId="2450579698" sldId="289"/>
            <ac:spMk id="20" creationId="{BFF7764C-3AC8-9F80-98B9-09FE1F3C0333}"/>
          </ac:spMkLst>
        </pc:spChg>
        <pc:spChg chg="del">
          <ac:chgData name="Núria Montserrat" userId="b01102a6-b604-4d83-bba8-4bc0c4978899" providerId="ADAL" clId="{57DE63D2-4371-43F3-AFE1-38E46457EED0}" dt="2025-04-04T09:00:51.838" v="3966" actId="478"/>
          <ac:spMkLst>
            <pc:docMk/>
            <pc:sldMk cId="2450579698" sldId="289"/>
            <ac:spMk id="5122" creationId="{CF5F3FF4-0DF7-DAB5-4637-6C4E1A3A3F2B}"/>
          </ac:spMkLst>
        </pc:spChg>
        <pc:grpChg chg="del">
          <ac:chgData name="Núria Montserrat" userId="b01102a6-b604-4d83-bba8-4bc0c4978899" providerId="ADAL" clId="{57DE63D2-4371-43F3-AFE1-38E46457EED0}" dt="2025-04-04T09:00:22.943" v="3947" actId="478"/>
          <ac:grpSpMkLst>
            <pc:docMk/>
            <pc:sldMk cId="2450579698" sldId="289"/>
            <ac:grpSpMk id="4" creationId="{AD11A2E2-C6F4-7402-6EDA-D593C091777E}"/>
          </ac:grpSpMkLst>
        </pc:grpChg>
      </pc:sldChg>
      <pc:sldMasterChg chg="modSp modSldLayout">
        <pc:chgData name="Núria Montserrat" userId="b01102a6-b604-4d83-bba8-4bc0c4978899" providerId="ADAL" clId="{57DE63D2-4371-43F3-AFE1-38E46457EED0}" dt="2025-03-27T10:22:46.392" v="1789"/>
        <pc:sldMasterMkLst>
          <pc:docMk/>
          <pc:sldMasterMk cId="0" sldId="2147483648"/>
        </pc:sldMasterMkLst>
        <pc:sldLayoutChg chg="modSp">
          <pc:chgData name="Núria Montserrat" userId="b01102a6-b604-4d83-bba8-4bc0c4978899" providerId="ADAL" clId="{57DE63D2-4371-43F3-AFE1-38E46457EED0}" dt="2025-03-27T10:22:46.392" v="1789"/>
          <pc:sldLayoutMkLst>
            <pc:docMk/>
            <pc:sldMasterMk cId="0" sldId="2147483648"/>
            <pc:sldLayoutMk cId="2697327403" sldId="2147483649"/>
          </pc:sldLayoutMkLst>
        </pc:sldLayoutChg>
        <pc:sldLayoutChg chg="modSp">
          <pc:chgData name="Núria Montserrat" userId="b01102a6-b604-4d83-bba8-4bc0c4978899" providerId="ADAL" clId="{57DE63D2-4371-43F3-AFE1-38E46457EED0}" dt="2025-03-27T10:22:46.392" v="1789"/>
          <pc:sldLayoutMkLst>
            <pc:docMk/>
            <pc:sldMasterMk cId="0" sldId="2147483648"/>
            <pc:sldLayoutMk cId="2784745962" sldId="2147483651"/>
          </pc:sldLayoutMkLst>
        </pc:sldLayoutChg>
        <pc:sldLayoutChg chg="modSp">
          <pc:chgData name="Núria Montserrat" userId="b01102a6-b604-4d83-bba8-4bc0c4978899" providerId="ADAL" clId="{57DE63D2-4371-43F3-AFE1-38E46457EED0}" dt="2025-03-27T10:22:46.392" v="1789"/>
          <pc:sldLayoutMkLst>
            <pc:docMk/>
            <pc:sldMasterMk cId="0" sldId="2147483648"/>
            <pc:sldLayoutMk cId="2592379682" sldId="2147483652"/>
          </pc:sldLayoutMkLst>
        </pc:sldLayoutChg>
        <pc:sldLayoutChg chg="modSp">
          <pc:chgData name="Núria Montserrat" userId="b01102a6-b604-4d83-bba8-4bc0c4978899" providerId="ADAL" clId="{57DE63D2-4371-43F3-AFE1-38E46457EED0}" dt="2025-03-27T10:22:46.392" v="1789"/>
          <pc:sldLayoutMkLst>
            <pc:docMk/>
            <pc:sldMasterMk cId="0" sldId="2147483648"/>
            <pc:sldLayoutMk cId="1681083937" sldId="2147483653"/>
          </pc:sldLayoutMkLst>
        </pc:sldLayoutChg>
        <pc:sldLayoutChg chg="modSp">
          <pc:chgData name="Núria Montserrat" userId="b01102a6-b604-4d83-bba8-4bc0c4978899" providerId="ADAL" clId="{57DE63D2-4371-43F3-AFE1-38E46457EED0}" dt="2025-03-27T10:22:46.392" v="1789"/>
          <pc:sldLayoutMkLst>
            <pc:docMk/>
            <pc:sldMasterMk cId="0" sldId="2147483648"/>
            <pc:sldLayoutMk cId="4010352006" sldId="2147483656"/>
          </pc:sldLayoutMkLst>
        </pc:sldLayoutChg>
        <pc:sldLayoutChg chg="modSp">
          <pc:chgData name="Núria Montserrat" userId="b01102a6-b604-4d83-bba8-4bc0c4978899" providerId="ADAL" clId="{57DE63D2-4371-43F3-AFE1-38E46457EED0}" dt="2025-03-27T10:22:46.392" v="1789"/>
          <pc:sldLayoutMkLst>
            <pc:docMk/>
            <pc:sldMasterMk cId="0" sldId="2147483648"/>
            <pc:sldLayoutMk cId="4156974314" sldId="2147483657"/>
          </pc:sldLayoutMkLst>
        </pc:sldLayoutChg>
        <pc:sldLayoutChg chg="modSp">
          <pc:chgData name="Núria Montserrat" userId="b01102a6-b604-4d83-bba8-4bc0c4978899" providerId="ADAL" clId="{57DE63D2-4371-43F3-AFE1-38E46457EED0}" dt="2025-03-27T10:22:46.392" v="1789"/>
          <pc:sldLayoutMkLst>
            <pc:docMk/>
            <pc:sldMasterMk cId="0" sldId="2147483648"/>
            <pc:sldLayoutMk cId="1853106247" sldId="2147483659"/>
          </pc:sldLayoutMkLst>
        </pc:sldLayoutChg>
      </pc:sldMasterChg>
      <pc:sldMasterChg chg="addSp">
        <pc:chgData name="Núria Montserrat" userId="b01102a6-b604-4d83-bba8-4bc0c4978899" providerId="ADAL" clId="{57DE63D2-4371-43F3-AFE1-38E46457EED0}" dt="2025-03-27T10:22:46.392" v="1789"/>
        <pc:sldMasterMkLst>
          <pc:docMk/>
          <pc:sldMasterMk cId="2935126785" sldId="2147483660"/>
        </pc:sldMasterMkLst>
        <pc:picChg chg="add">
          <ac:chgData name="Núria Montserrat" userId="b01102a6-b604-4d83-bba8-4bc0c4978899" providerId="ADAL" clId="{57DE63D2-4371-43F3-AFE1-38E46457EED0}" dt="2025-03-27T10:22:46.392" v="1789"/>
          <ac:picMkLst>
            <pc:docMk/>
            <pc:sldMasterMk cId="2935126785" sldId="2147483660"/>
            <ac:picMk id="7" creationId="{3C255C4C-613B-61CC-933F-785CB5864A85}"/>
          </ac:picMkLst>
        </pc:picChg>
        <pc:picChg chg="add">
          <ac:chgData name="Núria Montserrat" userId="b01102a6-b604-4d83-bba8-4bc0c4978899" providerId="ADAL" clId="{57DE63D2-4371-43F3-AFE1-38E46457EED0}" dt="2025-03-27T10:22:46.392" v="1789"/>
          <ac:picMkLst>
            <pc:docMk/>
            <pc:sldMasterMk cId="2935126785" sldId="2147483660"/>
            <ac:picMk id="8" creationId="{07FB2672-DB30-FA40-AB8F-88ED874301E4}"/>
          </ac:picMkLst>
        </pc:picChg>
      </pc:sldMasterChg>
      <pc:sldMasterChg chg="del delSldLayout">
        <pc:chgData name="Núria Montserrat" userId="b01102a6-b604-4d83-bba8-4bc0c4978899" providerId="ADAL" clId="{57DE63D2-4371-43F3-AFE1-38E46457EED0}" dt="2025-03-26T12:09:45.976" v="959" actId="47"/>
        <pc:sldMasterMkLst>
          <pc:docMk/>
          <pc:sldMasterMk cId="3056692462" sldId="2147483660"/>
        </pc:sldMasterMkLst>
        <pc:sldLayoutChg chg="del">
          <pc:chgData name="Núria Montserrat" userId="b01102a6-b604-4d83-bba8-4bc0c4978899" providerId="ADAL" clId="{57DE63D2-4371-43F3-AFE1-38E46457EED0}" dt="2025-03-26T12:09:45.976" v="959" actId="47"/>
          <pc:sldLayoutMkLst>
            <pc:docMk/>
            <pc:sldMasterMk cId="3056692462" sldId="2147483660"/>
            <pc:sldLayoutMk cId="1001654617" sldId="2147483661"/>
          </pc:sldLayoutMkLst>
        </pc:sldLayoutChg>
        <pc:sldLayoutChg chg="del">
          <pc:chgData name="Núria Montserrat" userId="b01102a6-b604-4d83-bba8-4bc0c4978899" providerId="ADAL" clId="{57DE63D2-4371-43F3-AFE1-38E46457EED0}" dt="2025-03-26T12:09:45.976" v="959" actId="47"/>
          <pc:sldLayoutMkLst>
            <pc:docMk/>
            <pc:sldMasterMk cId="3056692462" sldId="2147483660"/>
            <pc:sldLayoutMk cId="2845425137" sldId="2147483662"/>
          </pc:sldLayoutMkLst>
        </pc:sldLayoutChg>
        <pc:sldLayoutChg chg="del">
          <pc:chgData name="Núria Montserrat" userId="b01102a6-b604-4d83-bba8-4bc0c4978899" providerId="ADAL" clId="{57DE63D2-4371-43F3-AFE1-38E46457EED0}" dt="2025-03-26T12:09:45.976" v="959" actId="47"/>
          <pc:sldLayoutMkLst>
            <pc:docMk/>
            <pc:sldMasterMk cId="3056692462" sldId="2147483660"/>
            <pc:sldLayoutMk cId="1334048445" sldId="2147483663"/>
          </pc:sldLayoutMkLst>
        </pc:sldLayoutChg>
        <pc:sldLayoutChg chg="del">
          <pc:chgData name="Núria Montserrat" userId="b01102a6-b604-4d83-bba8-4bc0c4978899" providerId="ADAL" clId="{57DE63D2-4371-43F3-AFE1-38E46457EED0}" dt="2025-03-26T12:09:45.976" v="959" actId="47"/>
          <pc:sldLayoutMkLst>
            <pc:docMk/>
            <pc:sldMasterMk cId="3056692462" sldId="2147483660"/>
            <pc:sldLayoutMk cId="2625637932" sldId="2147483664"/>
          </pc:sldLayoutMkLst>
        </pc:sldLayoutChg>
        <pc:sldLayoutChg chg="del">
          <pc:chgData name="Núria Montserrat" userId="b01102a6-b604-4d83-bba8-4bc0c4978899" providerId="ADAL" clId="{57DE63D2-4371-43F3-AFE1-38E46457EED0}" dt="2025-03-26T12:09:45.976" v="959" actId="47"/>
          <pc:sldLayoutMkLst>
            <pc:docMk/>
            <pc:sldMasterMk cId="3056692462" sldId="2147483660"/>
            <pc:sldLayoutMk cId="353962639" sldId="2147483665"/>
          </pc:sldLayoutMkLst>
        </pc:sldLayoutChg>
        <pc:sldLayoutChg chg="del">
          <pc:chgData name="Núria Montserrat" userId="b01102a6-b604-4d83-bba8-4bc0c4978899" providerId="ADAL" clId="{57DE63D2-4371-43F3-AFE1-38E46457EED0}" dt="2025-03-26T12:09:45.976" v="959" actId="47"/>
          <pc:sldLayoutMkLst>
            <pc:docMk/>
            <pc:sldMasterMk cId="3056692462" sldId="2147483660"/>
            <pc:sldLayoutMk cId="838106615" sldId="2147483666"/>
          </pc:sldLayoutMkLst>
        </pc:sldLayoutChg>
        <pc:sldLayoutChg chg="del">
          <pc:chgData name="Núria Montserrat" userId="b01102a6-b604-4d83-bba8-4bc0c4978899" providerId="ADAL" clId="{57DE63D2-4371-43F3-AFE1-38E46457EED0}" dt="2025-03-26T12:09:45.976" v="959" actId="47"/>
          <pc:sldLayoutMkLst>
            <pc:docMk/>
            <pc:sldMasterMk cId="3056692462" sldId="2147483660"/>
            <pc:sldLayoutMk cId="2842168687" sldId="2147483667"/>
          </pc:sldLayoutMkLst>
        </pc:sldLayoutChg>
        <pc:sldLayoutChg chg="del">
          <pc:chgData name="Núria Montserrat" userId="b01102a6-b604-4d83-bba8-4bc0c4978899" providerId="ADAL" clId="{57DE63D2-4371-43F3-AFE1-38E46457EED0}" dt="2025-03-26T12:09:45.976" v="959" actId="47"/>
          <pc:sldLayoutMkLst>
            <pc:docMk/>
            <pc:sldMasterMk cId="3056692462" sldId="2147483660"/>
            <pc:sldLayoutMk cId="164631851" sldId="2147483668"/>
          </pc:sldLayoutMkLst>
        </pc:sldLayoutChg>
        <pc:sldLayoutChg chg="del">
          <pc:chgData name="Núria Montserrat" userId="b01102a6-b604-4d83-bba8-4bc0c4978899" providerId="ADAL" clId="{57DE63D2-4371-43F3-AFE1-38E46457EED0}" dt="2025-03-26T12:09:45.976" v="959" actId="47"/>
          <pc:sldLayoutMkLst>
            <pc:docMk/>
            <pc:sldMasterMk cId="3056692462" sldId="2147483660"/>
            <pc:sldLayoutMk cId="4274089520" sldId="2147483669"/>
          </pc:sldLayoutMkLst>
        </pc:sldLayoutChg>
        <pc:sldLayoutChg chg="del">
          <pc:chgData name="Núria Montserrat" userId="b01102a6-b604-4d83-bba8-4bc0c4978899" providerId="ADAL" clId="{57DE63D2-4371-43F3-AFE1-38E46457EED0}" dt="2025-03-26T12:09:45.976" v="959" actId="47"/>
          <pc:sldLayoutMkLst>
            <pc:docMk/>
            <pc:sldMasterMk cId="3056692462" sldId="2147483660"/>
            <pc:sldLayoutMk cId="879266954" sldId="2147483670"/>
          </pc:sldLayoutMkLst>
        </pc:sldLayoutChg>
        <pc:sldLayoutChg chg="del">
          <pc:chgData name="Núria Montserrat" userId="b01102a6-b604-4d83-bba8-4bc0c4978899" providerId="ADAL" clId="{57DE63D2-4371-43F3-AFE1-38E46457EED0}" dt="2025-03-26T12:09:45.976" v="959" actId="47"/>
          <pc:sldLayoutMkLst>
            <pc:docMk/>
            <pc:sldMasterMk cId="3056692462" sldId="2147483660"/>
            <pc:sldLayoutMk cId="3724770368" sldId="2147483671"/>
          </pc:sldLayoutMkLst>
        </pc:sldLayoutChg>
      </pc:sldMaster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ctr" rtl="0">
              <a:defRPr lang="es-ES" sz="4000" b="0" i="0" u="none" strike="noStrike" kern="1200" spc="0" baseline="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pPr>
            <a:r>
              <a:rPr lang="es-ES" sz="4000" b="0" i="0" u="none" strike="noStrike" kern="1200" spc="0" baseline="0">
                <a:solidFill>
                  <a:srgbClr val="0070C0"/>
                </a:solidFill>
                <a:latin typeface="+mn-lt"/>
                <a:ea typeface="+mn-ea"/>
                <a:cs typeface="+mn-cs"/>
              </a:rPr>
              <a:t>2030</a:t>
            </a:r>
          </a:p>
        </c:rich>
      </c:tx>
      <c:layout>
        <c:manualLayout>
          <c:xMode val="edge"/>
          <c:yMode val="edge"/>
          <c:x val="0.30915462490265638"/>
          <c:y val="7.600354119555191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 rtl="0">
            <a:defRPr lang="es-ES" sz="4000" b="0" i="0" u="none" strike="noStrike" kern="1200" spc="0" baseline="0">
              <a:solidFill>
                <a:srgbClr val="0070C0"/>
              </a:solidFill>
              <a:latin typeface="+mn-lt"/>
              <a:ea typeface="+mn-ea"/>
              <a:cs typeface="+mn-cs"/>
            </a:defRPr>
          </a:pPr>
          <a:endParaRPr lang="es-ES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Hoja1!$A$151</c:f>
              <c:strCache>
                <c:ptCount val="1"/>
                <c:pt idx="0">
                  <c:v>2022</c:v>
                </c:pt>
              </c:strCache>
            </c:strRef>
          </c:tx>
          <c:spPr>
            <a:solidFill>
              <a:srgbClr val="0070C0"/>
            </a:solidFill>
          </c:spPr>
          <c:explosion val="10"/>
          <c:dPt>
            <c:idx val="0"/>
            <c:bubble3D val="0"/>
            <c:spPr>
              <a:solidFill>
                <a:srgbClr val="0070C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4D5E-4F25-B062-59C6497ADE39}"/>
              </c:ext>
            </c:extLst>
          </c:dPt>
          <c:dPt>
            <c:idx val="1"/>
            <c:bubble3D val="0"/>
            <c:spPr>
              <a:solidFill>
                <a:srgbClr val="0070C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4D5E-4F25-B062-59C6497ADE39}"/>
              </c:ext>
            </c:extLst>
          </c:dPt>
          <c:dPt>
            <c:idx val="2"/>
            <c:bubble3D val="0"/>
            <c:spPr>
              <a:solidFill>
                <a:srgbClr val="0070C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4D5E-4F25-B062-59C6497ADE39}"/>
              </c:ext>
            </c:extLst>
          </c:dPt>
          <c:dPt>
            <c:idx val="3"/>
            <c:bubble3D val="0"/>
            <c:spPr>
              <a:solidFill>
                <a:srgbClr val="0070C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4D5E-4F25-B062-59C6497ADE39}"/>
              </c:ext>
            </c:extLst>
          </c:dPt>
          <c:dPt>
            <c:idx val="4"/>
            <c:bubble3D val="0"/>
            <c:spPr>
              <a:solidFill>
                <a:srgbClr val="0070C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4D5E-4F25-B062-59C6497ADE39}"/>
              </c:ext>
            </c:extLst>
          </c:dPt>
          <c:dPt>
            <c:idx val="5"/>
            <c:bubble3D val="0"/>
            <c:spPr>
              <a:solidFill>
                <a:srgbClr val="0070C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4D5E-4F25-B062-59C6497ADE39}"/>
              </c:ext>
            </c:extLst>
          </c:dPt>
          <c:dPt>
            <c:idx val="6"/>
            <c:bubble3D val="0"/>
            <c:spPr>
              <a:solidFill>
                <a:srgbClr val="0070C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4D5E-4F25-B062-59C6497ADE39}"/>
              </c:ext>
            </c:extLst>
          </c:dPt>
          <c:dPt>
            <c:idx val="7"/>
            <c:bubble3D val="0"/>
            <c:spPr>
              <a:solidFill>
                <a:srgbClr val="0070C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4D5E-4F25-B062-59C6497ADE39}"/>
              </c:ext>
            </c:extLst>
          </c:dPt>
          <c:dPt>
            <c:idx val="8"/>
            <c:bubble3D val="0"/>
            <c:spPr>
              <a:solidFill>
                <a:srgbClr val="0070C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1-4D5E-4F25-B062-59C6497ADE39}"/>
              </c:ext>
            </c:extLst>
          </c:dPt>
          <c:dPt>
            <c:idx val="9"/>
            <c:bubble3D val="0"/>
            <c:spPr>
              <a:solidFill>
                <a:srgbClr val="0070C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3-4D5E-4F25-B062-59C6497ADE39}"/>
              </c:ext>
            </c:extLst>
          </c:dPt>
          <c:dPt>
            <c:idx val="10"/>
            <c:bubble3D val="0"/>
            <c:spPr>
              <a:solidFill>
                <a:srgbClr val="0070C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5-4D5E-4F25-B062-59C6497ADE39}"/>
              </c:ext>
            </c:extLst>
          </c:dPt>
          <c:dPt>
            <c:idx val="11"/>
            <c:bubble3D val="0"/>
            <c:spPr>
              <a:solidFill>
                <a:srgbClr val="0070C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7-4D5E-4F25-B062-59C6497ADE39}"/>
              </c:ext>
            </c:extLst>
          </c:dPt>
          <c:dPt>
            <c:idx val="12"/>
            <c:bubble3D val="0"/>
            <c:spPr>
              <a:solidFill>
                <a:srgbClr val="0070C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9-4D5E-4F25-B062-59C6497ADE39}"/>
              </c:ext>
            </c:extLst>
          </c:dPt>
          <c:dPt>
            <c:idx val="13"/>
            <c:bubble3D val="0"/>
            <c:spPr>
              <a:solidFill>
                <a:srgbClr val="0070C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B-4D5E-4F25-B062-59C6497ADE39}"/>
              </c:ext>
            </c:extLst>
          </c:dPt>
          <c:dPt>
            <c:idx val="14"/>
            <c:bubble3D val="0"/>
            <c:spPr>
              <a:solidFill>
                <a:srgbClr val="0070C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D-4D5E-4F25-B062-59C6497ADE39}"/>
              </c:ext>
            </c:extLst>
          </c:dPt>
          <c:dPt>
            <c:idx val="15"/>
            <c:bubble3D val="0"/>
            <c:spPr>
              <a:solidFill>
                <a:srgbClr val="0070C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F-4D5E-4F25-B062-59C6497ADE39}"/>
              </c:ext>
            </c:extLst>
          </c:dPt>
          <c:dPt>
            <c:idx val="16"/>
            <c:bubble3D val="0"/>
            <c:spPr>
              <a:solidFill>
                <a:srgbClr val="0070C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1-4D5E-4F25-B062-59C6497ADE39}"/>
              </c:ext>
            </c:extLst>
          </c:dPt>
          <c:dPt>
            <c:idx val="17"/>
            <c:bubble3D val="0"/>
            <c:spPr>
              <a:solidFill>
                <a:srgbClr val="0070C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3-4D5E-4F25-B062-59C6497ADE39}"/>
              </c:ext>
            </c:extLst>
          </c:dPt>
          <c:dPt>
            <c:idx val="18"/>
            <c:bubble3D val="0"/>
            <c:spPr>
              <a:solidFill>
                <a:srgbClr val="0070C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5-4D5E-4F25-B062-59C6497ADE39}"/>
              </c:ext>
            </c:extLst>
          </c:dPt>
          <c:dPt>
            <c:idx val="19"/>
            <c:bubble3D val="0"/>
            <c:spPr>
              <a:solidFill>
                <a:srgbClr val="0070C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7-4D5E-4F25-B062-59C6497ADE39}"/>
              </c:ext>
            </c:extLst>
          </c:dPt>
          <c:val>
            <c:numLit>
              <c:formatCode>General</c:formatCode>
              <c:ptCount val="20"/>
              <c:pt idx="0">
                <c:v>1</c:v>
              </c:pt>
              <c:pt idx="1">
                <c:v>1</c:v>
              </c:pt>
              <c:pt idx="2">
                <c:v>1</c:v>
              </c:pt>
              <c:pt idx="3">
                <c:v>1</c:v>
              </c:pt>
              <c:pt idx="4">
                <c:v>1</c:v>
              </c:pt>
              <c:pt idx="5">
                <c:v>1</c:v>
              </c:pt>
              <c:pt idx="6">
                <c:v>1</c:v>
              </c:pt>
              <c:pt idx="7">
                <c:v>1</c:v>
              </c:pt>
              <c:pt idx="8">
                <c:v>1</c:v>
              </c:pt>
              <c:pt idx="9">
                <c:v>1</c:v>
              </c:pt>
              <c:pt idx="10">
                <c:v>1</c:v>
              </c:pt>
              <c:pt idx="11">
                <c:v>1</c:v>
              </c:pt>
              <c:pt idx="12">
                <c:v>1</c:v>
              </c:pt>
              <c:pt idx="13">
                <c:v>1</c:v>
              </c:pt>
              <c:pt idx="14">
                <c:v>1</c:v>
              </c:pt>
              <c:pt idx="15">
                <c:v>1</c:v>
              </c:pt>
              <c:pt idx="16">
                <c:v>1</c:v>
              </c:pt>
              <c:pt idx="17">
                <c:v>1</c:v>
              </c:pt>
              <c:pt idx="18">
                <c:v>1</c:v>
              </c:pt>
              <c:pt idx="19">
                <c:v>1</c:v>
              </c:pt>
            </c:numLit>
          </c:val>
          <c:extLst>
            <c:ext xmlns:c16="http://schemas.microsoft.com/office/drawing/2014/chart" uri="{C3380CC4-5D6E-409C-BE32-E72D297353CC}">
              <c16:uniqueId val="{00000028-4D5E-4F25-B062-59C6497ADE3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0"/>
      </c:doughnutChart>
      <c:doughnutChart>
        <c:varyColors val="1"/>
        <c:ser>
          <c:idx val="1"/>
          <c:order val="1"/>
          <c:tx>
            <c:strRef>
              <c:f>Hoja1!$A$151</c:f>
              <c:strCache>
                <c:ptCount val="1"/>
                <c:pt idx="0">
                  <c:v>2022</c:v>
                </c:pt>
              </c:strCache>
            </c:strRef>
          </c:tx>
          <c:dPt>
            <c:idx val="0"/>
            <c:bubble3D val="0"/>
            <c:spPr>
              <a:noFill/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A-4D5E-4F25-B062-59C6497ADE39}"/>
              </c:ext>
            </c:extLst>
          </c:dPt>
          <c:dPt>
            <c:idx val="1"/>
            <c:bubble3D val="0"/>
            <c:spPr>
              <a:solidFill>
                <a:srgbClr val="0070C0">
                  <a:alpha val="0"/>
                </a:srgb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C-4D5E-4F25-B062-59C6497ADE39}"/>
              </c:ext>
            </c:extLst>
          </c:dPt>
          <c:val>
            <c:numRef>
              <c:f>Hoja1!$B$151:$C$151</c:f>
              <c:numCache>
                <c:formatCode>0.00%</c:formatCode>
                <c:ptCount val="2"/>
                <c:pt idx="0" formatCode="0%">
                  <c:v>0.75429999999999997</c:v>
                </c:pt>
                <c:pt idx="1">
                  <c:v>0.24570000000000003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2D-4D5E-4F25-B062-59C6497ADE3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0.337</cdr:x>
      <cdr:y>0.5091</cdr:y>
    </cdr:from>
    <cdr:to>
      <cdr:x>0.84982</cdr:x>
      <cdr:y>0.81258</cdr:y>
    </cdr:to>
    <cdr:sp macro="" textlink="">
      <cdr:nvSpPr>
        <cdr:cNvPr id="2" name="Rectángulo 1">
          <a:extLst xmlns:a="http://schemas.openxmlformats.org/drawingml/2006/main">
            <a:ext uri="{FF2B5EF4-FFF2-40B4-BE49-F238E27FC236}">
              <a16:creationId xmlns:a16="http://schemas.microsoft.com/office/drawing/2014/main" id="{39E1FAEE-3A82-8A8A-BFF1-A6B613FFFBC1}"/>
            </a:ext>
          </a:extLst>
        </cdr:cNvPr>
        <cdr:cNvSpPr/>
      </cdr:nvSpPr>
      <cdr:spPr>
        <a:xfrm xmlns:a="http://schemas.openxmlformats.org/drawingml/2006/main">
          <a:off x="1168400" y="1571625"/>
          <a:ext cx="1777999" cy="936871"/>
        </a:xfrm>
        <a:prstGeom xmlns:a="http://schemas.openxmlformats.org/drawingml/2006/main" prst="rect">
          <a:avLst/>
        </a:prstGeom>
        <a:noFill xmlns:a="http://schemas.openxmlformats.org/drawingml/2006/main"/>
        <a:ln xmlns:a="http://schemas.openxmlformats.org/drawingml/2006/main">
          <a:noFill/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rot="0" spcFirstLastPara="0" vertOverflow="clip" horzOverflow="clip" vert="horz" wrap="square" lIns="91440" tIns="45720" rIns="91440" bIns="45720" numCol="1" spcCol="0" rtlCol="0" fromWordArt="0" anchor="t" anchorCtr="0" forceAA="0" compatLnSpc="1">
          <a:prstTxWarp prst="textNoShape">
            <a:avLst/>
          </a:prstTxWarp>
          <a:noAutofit/>
        </a:bodyPr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marL="0" indent="0" algn="l"/>
          <a:r>
            <a:rPr lang="es-ES" sz="4000" b="1" i="0" u="none" strike="noStrike" dirty="0">
              <a:solidFill>
                <a:srgbClr val="0070C0"/>
              </a:solidFill>
              <a:latin typeface="Bahnschrift SemiBold SemiConden" panose="020B0502040204020203" pitchFamily="34" charset="0"/>
              <a:ea typeface="+mn-ea"/>
              <a:cs typeface="Calibri"/>
            </a:rPr>
            <a:t>100%</a:t>
          </a:r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E4CB2CC5-888F-4AD1-8B18-1E4B1C004CAA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solidFill>
                  <a:schemeClr val="tx1"/>
                </a:solidFill>
              </a:defRPr>
            </a:lvl1pPr>
          </a:lstStyle>
          <a:p>
            <a:endParaRPr lang="es-ES_tradnl" altLang="ca-ES"/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4181AC18-69BA-403C-8793-6A9548220A6E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solidFill>
                  <a:schemeClr val="tx1"/>
                </a:solidFill>
              </a:defRPr>
            </a:lvl1pPr>
          </a:lstStyle>
          <a:p>
            <a:endParaRPr lang="es-ES_tradnl" altLang="ca-ES"/>
          </a:p>
        </p:txBody>
      </p:sp>
      <p:sp>
        <p:nvSpPr>
          <p:cNvPr id="3076" name="Rectangle 4">
            <a:extLst>
              <a:ext uri="{FF2B5EF4-FFF2-40B4-BE49-F238E27FC236}">
                <a16:creationId xmlns:a16="http://schemas.microsoft.com/office/drawing/2014/main" id="{CADEDA81-5B2B-4A3D-84EA-7A1CB8EB4052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3077" name="Rectangle 5">
            <a:extLst>
              <a:ext uri="{FF2B5EF4-FFF2-40B4-BE49-F238E27FC236}">
                <a16:creationId xmlns:a16="http://schemas.microsoft.com/office/drawing/2014/main" id="{BE99AB6B-D956-4F5C-A52E-20C48C2819C3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_tradnl" altLang="ca-ES"/>
              <a:t>Haga clic para modificar el estilo de texto del patrón</a:t>
            </a:r>
          </a:p>
          <a:p>
            <a:pPr lvl="1"/>
            <a:r>
              <a:rPr lang="es-ES_tradnl" altLang="ca-ES"/>
              <a:t>Segundo nivel</a:t>
            </a:r>
          </a:p>
          <a:p>
            <a:pPr lvl="2"/>
            <a:r>
              <a:rPr lang="es-ES_tradnl" altLang="ca-ES"/>
              <a:t>Tercer nivel</a:t>
            </a:r>
          </a:p>
          <a:p>
            <a:pPr lvl="3"/>
            <a:r>
              <a:rPr lang="es-ES_tradnl" altLang="ca-ES"/>
              <a:t>Cuarto nivel</a:t>
            </a:r>
          </a:p>
          <a:p>
            <a:pPr lvl="4"/>
            <a:r>
              <a:rPr lang="es-ES_tradnl" altLang="ca-ES"/>
              <a:t>Quinto nivel</a:t>
            </a:r>
          </a:p>
        </p:txBody>
      </p:sp>
      <p:sp>
        <p:nvSpPr>
          <p:cNvPr id="3078" name="Rectangle 6">
            <a:extLst>
              <a:ext uri="{FF2B5EF4-FFF2-40B4-BE49-F238E27FC236}">
                <a16:creationId xmlns:a16="http://schemas.microsoft.com/office/drawing/2014/main" id="{F3B65565-F69C-496D-9355-5C2EEA19AA0A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solidFill>
                  <a:schemeClr val="tx1"/>
                </a:solidFill>
              </a:defRPr>
            </a:lvl1pPr>
          </a:lstStyle>
          <a:p>
            <a:endParaRPr lang="es-ES_tradnl" altLang="ca-ES"/>
          </a:p>
        </p:txBody>
      </p:sp>
      <p:sp>
        <p:nvSpPr>
          <p:cNvPr id="3079" name="Rectangle 7">
            <a:extLst>
              <a:ext uri="{FF2B5EF4-FFF2-40B4-BE49-F238E27FC236}">
                <a16:creationId xmlns:a16="http://schemas.microsoft.com/office/drawing/2014/main" id="{56D72958-44A6-4BE0-87D8-A8906886AAF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solidFill>
                  <a:schemeClr val="tx1"/>
                </a:solidFill>
              </a:defRPr>
            </a:lvl1pPr>
          </a:lstStyle>
          <a:p>
            <a:fld id="{D6D465D0-8658-4EE7-9C1B-9EAEAD62E668}" type="slidenum">
              <a:rPr lang="es-ES_tradnl" altLang="ca-ES"/>
              <a:pPr/>
              <a:t>‹Nº›</a:t>
            </a:fld>
            <a:endParaRPr lang="es-ES_tradnl" altLang="ca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7DCDF58F-C67E-4D6F-B216-26D0349BCA9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1AD0E53-9A6A-40A0-BBC8-2C7A90F154BA}" type="slidenum">
              <a:rPr lang="es-ES_tradnl" altLang="ca-ES"/>
              <a:pPr/>
              <a:t>1</a:t>
            </a:fld>
            <a:endParaRPr lang="es-ES_tradnl" altLang="ca-ES"/>
          </a:p>
        </p:txBody>
      </p:sp>
      <p:sp>
        <p:nvSpPr>
          <p:cNvPr id="4098" name="Rectangle 2">
            <a:extLst>
              <a:ext uri="{FF2B5EF4-FFF2-40B4-BE49-F238E27FC236}">
                <a16:creationId xmlns:a16="http://schemas.microsoft.com/office/drawing/2014/main" id="{6D9BA4D8-339B-4D10-BF24-2E672E0C57D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4099" name="Rectangle 3">
            <a:extLst>
              <a:ext uri="{FF2B5EF4-FFF2-40B4-BE49-F238E27FC236}">
                <a16:creationId xmlns:a16="http://schemas.microsoft.com/office/drawing/2014/main" id="{916F99E3-8AC4-4328-8E8D-BA98ABDA8FE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ca-ES" altLang="ca-E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3E95AE-5577-06B9-89CE-D64BBAE865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97C40469-AC81-A61F-8744-D8432A9AC08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AFF2C30-8894-4A3E-8A6A-23DE6639E19D}" type="slidenum">
              <a:rPr lang="es-ES_tradnl" altLang="ca-ES"/>
              <a:pPr/>
              <a:t>14</a:t>
            </a:fld>
            <a:endParaRPr lang="es-ES_tradnl" altLang="ca-ES"/>
          </a:p>
        </p:txBody>
      </p:sp>
      <p:sp>
        <p:nvSpPr>
          <p:cNvPr id="6146" name="Rectangle 2">
            <a:extLst>
              <a:ext uri="{FF2B5EF4-FFF2-40B4-BE49-F238E27FC236}">
                <a16:creationId xmlns:a16="http://schemas.microsoft.com/office/drawing/2014/main" id="{CF8201A4-EC9D-1D02-DB14-AB8A5C02E0F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3B6BC059-0AAF-C1A0-E852-54C82B59EAC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ca-ES" altLang="ca-ES"/>
          </a:p>
        </p:txBody>
      </p:sp>
    </p:spTree>
    <p:extLst>
      <p:ext uri="{BB962C8B-B14F-4D97-AF65-F5344CB8AC3E}">
        <p14:creationId xmlns:p14="http://schemas.microsoft.com/office/powerpoint/2010/main" val="15706300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465D4E-3CBF-E9CF-3AE2-29C6F3341C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94C8459E-3042-A015-50B8-5EEC3A98FF7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AFF2C30-8894-4A3E-8A6A-23DE6639E19D}" type="slidenum">
              <a:rPr lang="es-ES_tradnl" altLang="ca-ES"/>
              <a:pPr/>
              <a:t>3</a:t>
            </a:fld>
            <a:endParaRPr lang="es-ES_tradnl" altLang="ca-ES"/>
          </a:p>
        </p:txBody>
      </p:sp>
      <p:sp>
        <p:nvSpPr>
          <p:cNvPr id="6146" name="Rectangle 2">
            <a:extLst>
              <a:ext uri="{FF2B5EF4-FFF2-40B4-BE49-F238E27FC236}">
                <a16:creationId xmlns:a16="http://schemas.microsoft.com/office/drawing/2014/main" id="{515D0AD9-8FA3-4599-0A90-053596A5C2E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7F76A433-C8AA-E7B0-3B27-2E80DCEB220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ca-ES" altLang="ca-ES"/>
          </a:p>
        </p:txBody>
      </p:sp>
    </p:spTree>
    <p:extLst>
      <p:ext uri="{BB962C8B-B14F-4D97-AF65-F5344CB8AC3E}">
        <p14:creationId xmlns:p14="http://schemas.microsoft.com/office/powerpoint/2010/main" val="20361368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67B97A-E42B-AE1A-997D-9525BBC5CD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491D7140-7E44-943F-AFB3-F0B41D409CD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AFF2C30-8894-4A3E-8A6A-23DE6639E19D}" type="slidenum">
              <a:rPr lang="es-ES_tradnl" altLang="ca-ES"/>
              <a:pPr/>
              <a:t>4</a:t>
            </a:fld>
            <a:endParaRPr lang="es-ES_tradnl" altLang="ca-ES"/>
          </a:p>
        </p:txBody>
      </p:sp>
      <p:sp>
        <p:nvSpPr>
          <p:cNvPr id="6146" name="Rectangle 2">
            <a:extLst>
              <a:ext uri="{FF2B5EF4-FFF2-40B4-BE49-F238E27FC236}">
                <a16:creationId xmlns:a16="http://schemas.microsoft.com/office/drawing/2014/main" id="{11985958-952C-CBB1-EEDA-84F436D647E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01E8A8EA-9CB0-9824-AD96-089E1B98FEE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ca-ES" altLang="ca-ES"/>
          </a:p>
        </p:txBody>
      </p:sp>
    </p:spTree>
    <p:extLst>
      <p:ext uri="{BB962C8B-B14F-4D97-AF65-F5344CB8AC3E}">
        <p14:creationId xmlns:p14="http://schemas.microsoft.com/office/powerpoint/2010/main" val="41393439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91AE42-C968-6211-1645-7BBE6C5963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DAFC4205-3475-0319-9270-C4D5446FB2B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AFF2C30-8894-4A3E-8A6A-23DE6639E19D}" type="slidenum">
              <a:rPr lang="es-ES_tradnl" altLang="ca-ES"/>
              <a:pPr/>
              <a:t>5</a:t>
            </a:fld>
            <a:endParaRPr lang="es-ES_tradnl" altLang="ca-ES"/>
          </a:p>
        </p:txBody>
      </p:sp>
      <p:sp>
        <p:nvSpPr>
          <p:cNvPr id="6146" name="Rectangle 2">
            <a:extLst>
              <a:ext uri="{FF2B5EF4-FFF2-40B4-BE49-F238E27FC236}">
                <a16:creationId xmlns:a16="http://schemas.microsoft.com/office/drawing/2014/main" id="{0662D55C-F9F3-A04E-7918-375C891B7CC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6951E4C4-C913-78AD-0591-09C55DC2796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ca-ES" altLang="ca-ES"/>
          </a:p>
        </p:txBody>
      </p:sp>
    </p:spTree>
    <p:extLst>
      <p:ext uri="{BB962C8B-B14F-4D97-AF65-F5344CB8AC3E}">
        <p14:creationId xmlns:p14="http://schemas.microsoft.com/office/powerpoint/2010/main" val="361973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7FB2E2-A065-19B6-2161-79F80ADC93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EC36F45E-36A9-2390-74CA-B1CD775B703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AFF2C30-8894-4A3E-8A6A-23DE6639E19D}" type="slidenum">
              <a:rPr lang="es-ES_tradnl" altLang="ca-ES"/>
              <a:pPr/>
              <a:t>6</a:t>
            </a:fld>
            <a:endParaRPr lang="es-ES_tradnl" altLang="ca-ES"/>
          </a:p>
        </p:txBody>
      </p:sp>
      <p:sp>
        <p:nvSpPr>
          <p:cNvPr id="6146" name="Rectangle 2">
            <a:extLst>
              <a:ext uri="{FF2B5EF4-FFF2-40B4-BE49-F238E27FC236}">
                <a16:creationId xmlns:a16="http://schemas.microsoft.com/office/drawing/2014/main" id="{AD0CEE3B-4836-5798-DBB3-79215FCB7CA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6032C3A1-BDCB-FB0C-49F1-5820AFF33B6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ca-ES" altLang="ca-ES"/>
          </a:p>
        </p:txBody>
      </p:sp>
    </p:spTree>
    <p:extLst>
      <p:ext uri="{BB962C8B-B14F-4D97-AF65-F5344CB8AC3E}">
        <p14:creationId xmlns:p14="http://schemas.microsoft.com/office/powerpoint/2010/main" val="15592985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32778943-DB08-4D24-B797-45C90FE714F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AFF2C30-8894-4A3E-8A6A-23DE6639E19D}" type="slidenum">
              <a:rPr lang="es-ES_tradnl" altLang="ca-ES"/>
              <a:pPr/>
              <a:t>7</a:t>
            </a:fld>
            <a:endParaRPr lang="es-ES_tradnl" altLang="ca-ES"/>
          </a:p>
        </p:txBody>
      </p:sp>
      <p:sp>
        <p:nvSpPr>
          <p:cNvPr id="6146" name="Rectangle 2">
            <a:extLst>
              <a:ext uri="{FF2B5EF4-FFF2-40B4-BE49-F238E27FC236}">
                <a16:creationId xmlns:a16="http://schemas.microsoft.com/office/drawing/2014/main" id="{810BFB08-B004-4A36-88BA-7515C02BF46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08A3A08F-9303-4482-AB80-EA45C3EA6B6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ca-ES" altLang="ca-E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16E3FE-F0D0-8048-85AA-E92C79BD06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FD5BCC83-6354-E51E-8D56-1B4898FA3A0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AFF2C30-8894-4A3E-8A6A-23DE6639E19D}" type="slidenum">
              <a:rPr lang="es-ES_tradnl" altLang="ca-ES"/>
              <a:pPr/>
              <a:t>11</a:t>
            </a:fld>
            <a:endParaRPr lang="es-ES_tradnl" altLang="ca-ES"/>
          </a:p>
        </p:txBody>
      </p:sp>
      <p:sp>
        <p:nvSpPr>
          <p:cNvPr id="6146" name="Rectangle 2">
            <a:extLst>
              <a:ext uri="{FF2B5EF4-FFF2-40B4-BE49-F238E27FC236}">
                <a16:creationId xmlns:a16="http://schemas.microsoft.com/office/drawing/2014/main" id="{2FE51272-A7E1-825C-39AC-52266558E55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8F01913A-FFA8-7F65-3E39-B855821D5CA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ca-ES" altLang="ca-ES"/>
          </a:p>
        </p:txBody>
      </p:sp>
    </p:spTree>
    <p:extLst>
      <p:ext uri="{BB962C8B-B14F-4D97-AF65-F5344CB8AC3E}">
        <p14:creationId xmlns:p14="http://schemas.microsoft.com/office/powerpoint/2010/main" val="10790545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055761-D66E-DCFA-45CB-1DC634176D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EF730E55-BA07-403C-8594-1DA4B1DE116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AFF2C30-8894-4A3E-8A6A-23DE6639E19D}" type="slidenum">
              <a:rPr lang="es-ES_tradnl" altLang="ca-ES"/>
              <a:pPr/>
              <a:t>12</a:t>
            </a:fld>
            <a:endParaRPr lang="es-ES_tradnl" altLang="ca-ES"/>
          </a:p>
        </p:txBody>
      </p:sp>
      <p:sp>
        <p:nvSpPr>
          <p:cNvPr id="6146" name="Rectangle 2">
            <a:extLst>
              <a:ext uri="{FF2B5EF4-FFF2-40B4-BE49-F238E27FC236}">
                <a16:creationId xmlns:a16="http://schemas.microsoft.com/office/drawing/2014/main" id="{BA443B52-C584-E179-E7CF-EC850D7D7F7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04157FF9-2D44-664E-DF15-D05A95A109D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ca-ES" altLang="ca-ES"/>
          </a:p>
        </p:txBody>
      </p:sp>
    </p:spTree>
    <p:extLst>
      <p:ext uri="{BB962C8B-B14F-4D97-AF65-F5344CB8AC3E}">
        <p14:creationId xmlns:p14="http://schemas.microsoft.com/office/powerpoint/2010/main" val="39936316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AF6802-8CBA-9099-2422-BE0F8C6282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4E947CDF-7656-A9C5-D0A6-FE03E219700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AFF2C30-8894-4A3E-8A6A-23DE6639E19D}" type="slidenum">
              <a:rPr lang="es-ES_tradnl" altLang="ca-ES"/>
              <a:pPr/>
              <a:t>13</a:t>
            </a:fld>
            <a:endParaRPr lang="es-ES_tradnl" altLang="ca-ES"/>
          </a:p>
        </p:txBody>
      </p:sp>
      <p:sp>
        <p:nvSpPr>
          <p:cNvPr id="6146" name="Rectangle 2">
            <a:extLst>
              <a:ext uri="{FF2B5EF4-FFF2-40B4-BE49-F238E27FC236}">
                <a16:creationId xmlns:a16="http://schemas.microsoft.com/office/drawing/2014/main" id="{AAE26CA0-8F3A-C368-A4DB-104844F7618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E818C878-4820-2887-97CB-43959692500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ca-ES" altLang="ca-ES"/>
          </a:p>
        </p:txBody>
      </p:sp>
    </p:spTree>
    <p:extLst>
      <p:ext uri="{BB962C8B-B14F-4D97-AF65-F5344CB8AC3E}">
        <p14:creationId xmlns:p14="http://schemas.microsoft.com/office/powerpoint/2010/main" val="19904966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FE167-7A0C-47E9-B881-6813E67EC4B4}" type="slidenum">
              <a:rPr lang="es-ES_tradnl" altLang="ca-ES" smtClean="0"/>
              <a:pPr/>
              <a:t>‹Nº›</a:t>
            </a:fld>
            <a:endParaRPr lang="es-ES_tradnl" altLang="ca-ES"/>
          </a:p>
        </p:txBody>
      </p:sp>
    </p:spTree>
    <p:extLst>
      <p:ext uri="{BB962C8B-B14F-4D97-AF65-F5344CB8AC3E}">
        <p14:creationId xmlns:p14="http://schemas.microsoft.com/office/powerpoint/2010/main" val="33887819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FE167-7A0C-47E9-B881-6813E67EC4B4}" type="slidenum">
              <a:rPr lang="es-ES_tradnl" altLang="ca-ES" smtClean="0"/>
              <a:pPr/>
              <a:t>‹Nº›</a:t>
            </a:fld>
            <a:endParaRPr lang="es-ES_tradnl" altLang="ca-ES"/>
          </a:p>
        </p:txBody>
      </p:sp>
    </p:spTree>
    <p:extLst>
      <p:ext uri="{BB962C8B-B14F-4D97-AF65-F5344CB8AC3E}">
        <p14:creationId xmlns:p14="http://schemas.microsoft.com/office/powerpoint/2010/main" val="8166261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FE167-7A0C-47E9-B881-6813E67EC4B4}" type="slidenum">
              <a:rPr lang="es-ES_tradnl" altLang="ca-ES" smtClean="0"/>
              <a:pPr/>
              <a:t>‹Nº›</a:t>
            </a:fld>
            <a:endParaRPr lang="es-ES_tradnl" altLang="ca-ES"/>
          </a:p>
        </p:txBody>
      </p:sp>
    </p:spTree>
    <p:extLst>
      <p:ext uri="{BB962C8B-B14F-4D97-AF65-F5344CB8AC3E}">
        <p14:creationId xmlns:p14="http://schemas.microsoft.com/office/powerpoint/2010/main" val="29050189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FE167-7A0C-47E9-B881-6813E67EC4B4}" type="slidenum">
              <a:rPr lang="es-ES_tradnl" altLang="ca-ES" smtClean="0"/>
              <a:pPr/>
              <a:t>‹Nº›</a:t>
            </a:fld>
            <a:endParaRPr lang="es-ES_tradnl" altLang="ca-ES"/>
          </a:p>
        </p:txBody>
      </p:sp>
    </p:spTree>
    <p:extLst>
      <p:ext uri="{BB962C8B-B14F-4D97-AF65-F5344CB8AC3E}">
        <p14:creationId xmlns:p14="http://schemas.microsoft.com/office/powerpoint/2010/main" val="30430999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FE167-7A0C-47E9-B881-6813E67EC4B4}" type="slidenum">
              <a:rPr lang="es-ES_tradnl" altLang="ca-ES" smtClean="0"/>
              <a:pPr/>
              <a:t>‹Nº›</a:t>
            </a:fld>
            <a:endParaRPr lang="es-ES_tradnl" altLang="ca-ES"/>
          </a:p>
        </p:txBody>
      </p:sp>
    </p:spTree>
    <p:extLst>
      <p:ext uri="{BB962C8B-B14F-4D97-AF65-F5344CB8AC3E}">
        <p14:creationId xmlns:p14="http://schemas.microsoft.com/office/powerpoint/2010/main" val="22918874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FE167-7A0C-47E9-B881-6813E67EC4B4}" type="slidenum">
              <a:rPr lang="es-ES_tradnl" altLang="ca-ES" smtClean="0"/>
              <a:pPr/>
              <a:t>‹Nº›</a:t>
            </a:fld>
            <a:endParaRPr lang="es-ES_tradnl" altLang="ca-ES"/>
          </a:p>
        </p:txBody>
      </p:sp>
    </p:spTree>
    <p:extLst>
      <p:ext uri="{BB962C8B-B14F-4D97-AF65-F5344CB8AC3E}">
        <p14:creationId xmlns:p14="http://schemas.microsoft.com/office/powerpoint/2010/main" val="17434054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FE167-7A0C-47E9-B881-6813E67EC4B4}" type="slidenum">
              <a:rPr lang="es-ES_tradnl" altLang="ca-ES" smtClean="0"/>
              <a:pPr/>
              <a:t>‹Nº›</a:t>
            </a:fld>
            <a:endParaRPr lang="es-ES_tradnl" altLang="ca-ES"/>
          </a:p>
        </p:txBody>
      </p:sp>
    </p:spTree>
    <p:extLst>
      <p:ext uri="{BB962C8B-B14F-4D97-AF65-F5344CB8AC3E}">
        <p14:creationId xmlns:p14="http://schemas.microsoft.com/office/powerpoint/2010/main" val="13602031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FE167-7A0C-47E9-B881-6813E67EC4B4}" type="slidenum">
              <a:rPr lang="es-ES_tradnl" altLang="ca-ES" smtClean="0"/>
              <a:pPr/>
              <a:t>‹Nº›</a:t>
            </a:fld>
            <a:endParaRPr lang="es-ES_tradnl" altLang="ca-ES"/>
          </a:p>
        </p:txBody>
      </p:sp>
    </p:spTree>
    <p:extLst>
      <p:ext uri="{BB962C8B-B14F-4D97-AF65-F5344CB8AC3E}">
        <p14:creationId xmlns:p14="http://schemas.microsoft.com/office/powerpoint/2010/main" val="16413036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FE167-7A0C-47E9-B881-6813E67EC4B4}" type="slidenum">
              <a:rPr lang="es-ES_tradnl" altLang="ca-ES" smtClean="0"/>
              <a:pPr/>
              <a:t>‹Nº›</a:t>
            </a:fld>
            <a:endParaRPr lang="es-ES_tradnl" altLang="ca-ES"/>
          </a:p>
        </p:txBody>
      </p:sp>
    </p:spTree>
    <p:extLst>
      <p:ext uri="{BB962C8B-B14F-4D97-AF65-F5344CB8AC3E}">
        <p14:creationId xmlns:p14="http://schemas.microsoft.com/office/powerpoint/2010/main" val="33883841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FE167-7A0C-47E9-B881-6813E67EC4B4}" type="slidenum">
              <a:rPr lang="es-ES_tradnl" altLang="ca-ES" smtClean="0"/>
              <a:pPr/>
              <a:t>‹Nº›</a:t>
            </a:fld>
            <a:endParaRPr lang="es-ES_tradnl" altLang="ca-ES"/>
          </a:p>
        </p:txBody>
      </p:sp>
    </p:spTree>
    <p:extLst>
      <p:ext uri="{BB962C8B-B14F-4D97-AF65-F5344CB8AC3E}">
        <p14:creationId xmlns:p14="http://schemas.microsoft.com/office/powerpoint/2010/main" val="34862840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FE167-7A0C-47E9-B881-6813E67EC4B4}" type="slidenum">
              <a:rPr lang="es-ES_tradnl" altLang="ca-ES" smtClean="0"/>
              <a:pPr/>
              <a:t>‹Nº›</a:t>
            </a:fld>
            <a:endParaRPr lang="es-ES_tradnl" altLang="ca-ES"/>
          </a:p>
        </p:txBody>
      </p:sp>
    </p:spTree>
    <p:extLst>
      <p:ext uri="{BB962C8B-B14F-4D97-AF65-F5344CB8AC3E}">
        <p14:creationId xmlns:p14="http://schemas.microsoft.com/office/powerpoint/2010/main" val="31642163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hyperlink" Target="http://www.aiguesmataro.cat" TargetMode="Externa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4/4/2025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7FE167-7A0C-47E9-B881-6813E67EC4B4}" type="slidenum">
              <a:rPr lang="es-ES_tradnl" altLang="ca-ES" smtClean="0"/>
              <a:pPr/>
              <a:t>‹Nº›</a:t>
            </a:fld>
            <a:endParaRPr lang="es-ES_tradnl" altLang="ca-ES"/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3C255C4C-613B-61CC-933F-785CB5864A8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572000"/>
            <a:ext cx="12192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>
            <a:hlinkClick r:id="rId14"/>
            <a:extLst>
              <a:ext uri="{FF2B5EF4-FFF2-40B4-BE49-F238E27FC236}">
                <a16:creationId xmlns:a16="http://schemas.microsoft.com/office/drawing/2014/main" id="{07FB2672-DB30-FA40-AB8F-88ED874301E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5600" y="152401"/>
            <a:ext cx="2641600" cy="531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51267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sv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7" Type="http://schemas.openxmlformats.org/officeDocument/2006/relationships/image" Target="../media/image25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:a16="http://schemas.microsoft.com/office/drawing/2014/main" id="{0C075E75-94B8-4B5C-A899-4B35AF14DF20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2209800" y="1752600"/>
            <a:ext cx="7772400" cy="685800"/>
          </a:xfrm>
        </p:spPr>
        <p:txBody>
          <a:bodyPr anchor="t">
            <a:normAutofit fontScale="90000"/>
          </a:bodyPr>
          <a:lstStyle/>
          <a:p>
            <a:pPr algn="l"/>
            <a:r>
              <a:rPr lang="es-ES_tradnl" altLang="ca-ES" sz="3600" b="1">
                <a:solidFill>
                  <a:schemeClr val="accent1">
                    <a:lumMod val="75000"/>
                  </a:schemeClr>
                </a:solidFill>
                <a:latin typeface="Montserrat" panose="00000500000000000000" pitchFamily="2" charset="0"/>
              </a:rPr>
              <a:t>Hackathon 2025</a:t>
            </a:r>
            <a:br>
              <a:rPr lang="es-ES_tradnl" altLang="ca-ES" sz="2800" b="1">
                <a:latin typeface="Montserrat" panose="00000500000000000000" pitchFamily="2" charset="0"/>
              </a:rPr>
            </a:br>
            <a:endParaRPr lang="es-ES_tradnl" altLang="ca-ES" sz="2800" b="1">
              <a:latin typeface="Montserrat" panose="00000500000000000000" pitchFamily="2" charset="0"/>
            </a:endParaRPr>
          </a:p>
        </p:txBody>
      </p:sp>
      <p:sp>
        <p:nvSpPr>
          <p:cNvPr id="2051" name="Rectangle 3">
            <a:extLst>
              <a:ext uri="{FF2B5EF4-FFF2-40B4-BE49-F238E27FC236}">
                <a16:creationId xmlns:a16="http://schemas.microsoft.com/office/drawing/2014/main" id="{91F1F5E8-485F-4D08-92A1-04DD9E124AB0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2209800" y="2590800"/>
            <a:ext cx="6400800" cy="1752600"/>
          </a:xfrm>
        </p:spPr>
        <p:txBody>
          <a:bodyPr/>
          <a:lstStyle/>
          <a:p>
            <a:pPr algn="l"/>
            <a:r>
              <a:rPr lang="ca-ES" sz="2800">
                <a:solidFill>
                  <a:schemeClr val="accent1">
                    <a:lumMod val="75000"/>
                  </a:schemeClr>
                </a:solidFill>
              </a:rPr>
              <a:t>Apostem per un ús responsable de l’aigua</a:t>
            </a:r>
          </a:p>
          <a:p>
            <a:pPr algn="l"/>
            <a:endParaRPr lang="es-ES_tradnl" altLang="ca-ES" sz="18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8743" y="89331"/>
            <a:ext cx="6335102" cy="40571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87672" y="1549142"/>
            <a:ext cx="5261071" cy="39722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ca-ES" sz="2000" dirty="0">
                <a:solidFill>
                  <a:srgbClr val="243E85"/>
                </a:solidFill>
                <a:latin typeface="Montserrat" panose="00000500000000000000" pitchFamily="2" charset="0"/>
                <a:cs typeface="Calibri" panose="020F0502020204030204" pitchFamily="34" charset="0"/>
              </a:rPr>
              <a:t>Les persones abonades</a:t>
            </a:r>
            <a:r>
              <a:rPr lang="ca-ES" sz="2000" b="0" dirty="0">
                <a:solidFill>
                  <a:srgbClr val="243E85"/>
                </a:solidFill>
                <a:latin typeface="Montserrat" panose="00000500000000000000" pitchFamily="2" charset="0"/>
                <a:cs typeface="Calibri" panose="020F0502020204030204" pitchFamily="34" charset="0"/>
              </a:rPr>
              <a:t> </a:t>
            </a:r>
            <a:r>
              <a:rPr lang="ca-ES" sz="2000" dirty="0">
                <a:solidFill>
                  <a:srgbClr val="243E85"/>
                </a:solidFill>
                <a:latin typeface="Montserrat" panose="00000500000000000000" pitchFamily="2" charset="0"/>
                <a:cs typeface="Calibri" panose="020F0502020204030204" pitchFamily="34" charset="0"/>
              </a:rPr>
              <a:t>que tenen telelectura </a:t>
            </a:r>
            <a:r>
              <a:rPr lang="ca-ES" sz="2000" b="0" dirty="0">
                <a:solidFill>
                  <a:srgbClr val="243E85"/>
                </a:solidFill>
                <a:latin typeface="Montserrat" panose="00000500000000000000" pitchFamily="2" charset="0"/>
                <a:cs typeface="Calibri" panose="020F0502020204030204" pitchFamily="34" charset="0"/>
              </a:rPr>
              <a:t>poden </a:t>
            </a:r>
            <a:r>
              <a:rPr lang="ca-ES" sz="2000" dirty="0">
                <a:solidFill>
                  <a:srgbClr val="243E85"/>
                </a:solidFill>
                <a:latin typeface="Montserrat" panose="00000500000000000000" pitchFamily="2" charset="0"/>
                <a:cs typeface="Calibri" panose="020F0502020204030204" pitchFamily="34" charset="0"/>
              </a:rPr>
              <a:t>c</a:t>
            </a:r>
            <a:r>
              <a:rPr lang="ca-ES" sz="2000" b="0" dirty="0">
                <a:solidFill>
                  <a:srgbClr val="243E85"/>
                </a:solidFill>
                <a:latin typeface="Montserrat" panose="00000500000000000000" pitchFamily="2" charset="0"/>
                <a:cs typeface="Calibri" panose="020F0502020204030204" pitchFamily="34" charset="0"/>
              </a:rPr>
              <a:t>onsultar </a:t>
            </a:r>
          </a:p>
          <a:p>
            <a:r>
              <a:rPr lang="ca-ES" sz="2000" b="0" dirty="0">
                <a:solidFill>
                  <a:srgbClr val="243E85"/>
                </a:solidFill>
                <a:latin typeface="Montserrat" panose="00000500000000000000" pitchFamily="2" charset="0"/>
                <a:cs typeface="Calibri" panose="020F0502020204030204" pitchFamily="34" charset="0"/>
              </a:rPr>
              <a:t>consum diari</a:t>
            </a:r>
            <a:r>
              <a:rPr lang="ca-ES" sz="2000" dirty="0">
                <a:solidFill>
                  <a:srgbClr val="243E85"/>
                </a:solidFill>
                <a:latin typeface="Montserrat" panose="00000500000000000000" pitchFamily="2" charset="0"/>
                <a:cs typeface="Calibri" panose="020F0502020204030204" pitchFamily="34" charset="0"/>
              </a:rPr>
              <a:t> </a:t>
            </a:r>
          </a:p>
          <a:p>
            <a:r>
              <a:rPr lang="ca-ES" sz="2000" dirty="0">
                <a:solidFill>
                  <a:srgbClr val="243E85"/>
                </a:solidFill>
                <a:latin typeface="Montserrat" panose="00000500000000000000" pitchFamily="2" charset="0"/>
                <a:cs typeface="Calibri" panose="020F0502020204030204" pitchFamily="34" charset="0"/>
              </a:rPr>
              <a:t>temps de funcionament</a:t>
            </a:r>
          </a:p>
          <a:p>
            <a:pPr marL="0" indent="0">
              <a:buNone/>
            </a:pPr>
            <a:endParaRPr lang="ca-ES" sz="2000" dirty="0">
              <a:solidFill>
                <a:srgbClr val="243E85"/>
              </a:solidFill>
              <a:latin typeface="Montserrat" panose="00000500000000000000" pitchFamily="2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ca-ES" sz="2000" dirty="0">
              <a:solidFill>
                <a:srgbClr val="243E85"/>
              </a:solidFill>
              <a:latin typeface="Montserrat" panose="00000500000000000000" pitchFamily="2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ca-ES" sz="2000" dirty="0">
                <a:solidFill>
                  <a:srgbClr val="243E85"/>
                </a:solidFill>
                <a:latin typeface="Montserrat" panose="00000500000000000000" pitchFamily="2" charset="0"/>
                <a:cs typeface="Calibri" panose="020F0502020204030204" pitchFamily="34" charset="0"/>
              </a:rPr>
              <a:t>AMSA té informació sobre </a:t>
            </a:r>
          </a:p>
          <a:p>
            <a:pPr lvl="1"/>
            <a:r>
              <a:rPr lang="ca-ES" sz="2000" b="0" dirty="0">
                <a:solidFill>
                  <a:srgbClr val="243E85"/>
                </a:solidFill>
                <a:latin typeface="Montserrat" panose="00000500000000000000" pitchFamily="2" charset="0"/>
                <a:cs typeface="Calibri" panose="020F0502020204030204" pitchFamily="34" charset="0"/>
              </a:rPr>
              <a:t>Arrencades</a:t>
            </a:r>
          </a:p>
          <a:p>
            <a:pPr lvl="1"/>
            <a:r>
              <a:rPr lang="ca-ES" sz="2000" dirty="0">
                <a:solidFill>
                  <a:srgbClr val="243E85"/>
                </a:solidFill>
                <a:latin typeface="Montserrat" panose="00000500000000000000" pitchFamily="2" charset="0"/>
                <a:cs typeface="Calibri" panose="020F0502020204030204" pitchFamily="34" charset="0"/>
              </a:rPr>
              <a:t>Dimensionament</a:t>
            </a:r>
          </a:p>
          <a:p>
            <a:pPr lvl="1"/>
            <a:r>
              <a:rPr lang="ca-ES" sz="2000" b="0" dirty="0">
                <a:solidFill>
                  <a:srgbClr val="243E85"/>
                </a:solidFill>
                <a:latin typeface="Montserrat" panose="00000500000000000000" pitchFamily="2" charset="0"/>
                <a:cs typeface="Calibri" panose="020F0502020204030204" pitchFamily="34" charset="0"/>
              </a:rPr>
              <a:t>Trams horaris</a:t>
            </a:r>
          </a:p>
          <a:p>
            <a:pPr lvl="1"/>
            <a:r>
              <a:rPr lang="ca-ES" sz="2000" b="0" dirty="0">
                <a:solidFill>
                  <a:srgbClr val="243E85"/>
                </a:solidFill>
                <a:latin typeface="Montserrat" panose="00000500000000000000" pitchFamily="2" charset="0"/>
                <a:cs typeface="Calibri" panose="020F0502020204030204" pitchFamily="34" charset="0"/>
              </a:rPr>
              <a:t>Registres horaris</a:t>
            </a:r>
          </a:p>
          <a:p>
            <a:pPr marL="457200" lvl="1" indent="0">
              <a:buNone/>
            </a:pPr>
            <a:endParaRPr lang="ca-ES" sz="2000" b="0" dirty="0">
              <a:solidFill>
                <a:srgbClr val="243E85"/>
              </a:solidFill>
              <a:latin typeface="Montserrat" panose="00000500000000000000" pitchFamily="2" charset="0"/>
              <a:cs typeface="Calibri" panose="020F0502020204030204" pitchFamily="34" charset="0"/>
            </a:endParaRPr>
          </a:p>
          <a:p>
            <a:endParaRPr lang="ca-ES" sz="2000" b="1" dirty="0">
              <a:solidFill>
                <a:srgbClr val="243E85"/>
              </a:solidFill>
              <a:latin typeface="Montserrat" panose="00000500000000000000" pitchFamily="2" charset="0"/>
              <a:cs typeface="Calibri" panose="020F0502020204030204" pitchFamily="34" charset="0"/>
            </a:endParaRPr>
          </a:p>
          <a:p>
            <a:endParaRPr lang="ca-ES" sz="2000" b="1" dirty="0">
              <a:solidFill>
                <a:srgbClr val="243E85"/>
              </a:solidFill>
              <a:latin typeface="Montserrat" panose="00000500000000000000" pitchFamily="2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s-E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s-E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s-E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0119" y="3004068"/>
            <a:ext cx="5623390" cy="35876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736E3A19-D5FC-E9F0-309A-C27F2F05269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62000" y="205581"/>
            <a:ext cx="10515600" cy="1325563"/>
          </a:xfrm>
        </p:spPr>
        <p:txBody>
          <a:bodyPr>
            <a:normAutofit/>
          </a:bodyPr>
          <a:lstStyle/>
          <a:p>
            <a:r>
              <a:rPr lang="ca-ES" altLang="ca-ES" sz="2800" b="1" dirty="0">
                <a:solidFill>
                  <a:srgbClr val="243E85"/>
                </a:solidFill>
                <a:latin typeface="Montserrat" panose="00000500000000000000" pitchFamily="2" charset="0"/>
              </a:rPr>
              <a:t>Dades de consum</a:t>
            </a:r>
          </a:p>
        </p:txBody>
      </p:sp>
    </p:spTree>
    <p:extLst>
      <p:ext uri="{BB962C8B-B14F-4D97-AF65-F5344CB8AC3E}">
        <p14:creationId xmlns:p14="http://schemas.microsoft.com/office/powerpoint/2010/main" val="6473807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5A3866-07FD-BDFD-84D3-163FE0F9FB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BB7880DE-F4CE-B1B5-12D9-4120F6F3A13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62000" y="205581"/>
            <a:ext cx="10515600" cy="1325563"/>
          </a:xfrm>
        </p:spPr>
        <p:txBody>
          <a:bodyPr>
            <a:normAutofit/>
          </a:bodyPr>
          <a:lstStyle/>
          <a:p>
            <a:r>
              <a:rPr lang="ca-ES" altLang="ca-ES" sz="2800" b="1">
                <a:solidFill>
                  <a:srgbClr val="243E85"/>
                </a:solidFill>
                <a:latin typeface="Montserrat" panose="00000500000000000000" pitchFamily="2" charset="0"/>
              </a:rPr>
              <a:t>Reptes de futur</a:t>
            </a:r>
          </a:p>
        </p:txBody>
      </p:sp>
      <p:sp>
        <p:nvSpPr>
          <p:cNvPr id="5123" name="Rectangle 3">
            <a:extLst>
              <a:ext uri="{FF2B5EF4-FFF2-40B4-BE49-F238E27FC236}">
                <a16:creationId xmlns:a16="http://schemas.microsoft.com/office/drawing/2014/main" id="{4D81A759-F2CF-4143-DCF3-81D889FCF97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066800" y="1371600"/>
            <a:ext cx="8763000" cy="4495800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ca-ES" altLang="ca-ES" sz="2000" b="1" dirty="0">
                <a:solidFill>
                  <a:srgbClr val="243E85"/>
                </a:solidFill>
                <a:latin typeface="Montserrat" panose="00000500000000000000" pitchFamily="2" charset="0"/>
              </a:rPr>
              <a:t>Sostenibilitat</a:t>
            </a:r>
            <a:r>
              <a:rPr lang="ca-ES" altLang="ca-ES" sz="2000" b="0" dirty="0">
                <a:solidFill>
                  <a:srgbClr val="243E85"/>
                </a:solidFill>
                <a:latin typeface="Montserrat" panose="00000500000000000000" pitchFamily="2" charset="0"/>
              </a:rPr>
              <a:t>: </a:t>
            </a:r>
            <a:r>
              <a:rPr lang="it-IT" altLang="ca-ES" sz="2000" b="0" dirty="0">
                <a:solidFill>
                  <a:srgbClr val="243E85"/>
                </a:solidFill>
                <a:latin typeface="Montserrat" panose="00000500000000000000" pitchFamily="2" charset="0"/>
              </a:rPr>
              <a:t>Considerar un nou model d’abastament d’aigua, tot garantint la qualitat i la quantitat d’aigua necessària a la ciutat</a:t>
            </a:r>
          </a:p>
          <a:p>
            <a:pPr marL="0" indent="0">
              <a:lnSpc>
                <a:spcPct val="100000"/>
              </a:lnSpc>
              <a:buNone/>
            </a:pPr>
            <a:endParaRPr lang="ca-ES" altLang="ca-ES" sz="2000" b="0" dirty="0">
              <a:solidFill>
                <a:srgbClr val="243E85"/>
              </a:solidFill>
              <a:latin typeface="Montserrat" panose="00000500000000000000" pitchFamily="2" charset="0"/>
            </a:endParaRPr>
          </a:p>
          <a:p>
            <a:pPr>
              <a:lnSpc>
                <a:spcPct val="100000"/>
              </a:lnSpc>
            </a:pPr>
            <a:r>
              <a:rPr lang="ca-ES" altLang="ca-ES" sz="2000" b="1" dirty="0">
                <a:solidFill>
                  <a:srgbClr val="243E85"/>
                </a:solidFill>
                <a:latin typeface="Montserrat" panose="00000500000000000000" pitchFamily="2" charset="0"/>
              </a:rPr>
              <a:t>Digitalització i innovació</a:t>
            </a:r>
            <a:r>
              <a:rPr lang="ca-ES" altLang="ca-ES" sz="2000" b="0" dirty="0">
                <a:solidFill>
                  <a:srgbClr val="243E85"/>
                </a:solidFill>
                <a:latin typeface="Montserrat" panose="00000500000000000000" pitchFamily="2" charset="0"/>
              </a:rPr>
              <a:t>: continuar implementant sistemes de control intel·ligent del consum.</a:t>
            </a:r>
          </a:p>
          <a:p>
            <a:pPr lvl="1">
              <a:lnSpc>
                <a:spcPct val="100000"/>
              </a:lnSpc>
            </a:pPr>
            <a:r>
              <a:rPr lang="ca-ES" sz="2000" b="1" noProof="0" dirty="0">
                <a:solidFill>
                  <a:srgbClr val="243E85"/>
                </a:solidFill>
                <a:latin typeface="Montserrat" panose="00000500000000000000" pitchFamily="2" charset="0"/>
              </a:rPr>
              <a:t>Repte 2026 </a:t>
            </a:r>
            <a:r>
              <a:rPr lang="ca-ES" sz="2000" b="0" noProof="0" dirty="0">
                <a:solidFill>
                  <a:srgbClr val="243E85"/>
                </a:solidFill>
                <a:latin typeface="Montserrat" panose="00000500000000000000" pitchFamily="2" charset="0"/>
              </a:rPr>
              <a:t>Parc de comptadors totalment electrònic i antiguitat no superior a 12 anys</a:t>
            </a:r>
          </a:p>
          <a:p>
            <a:pPr lvl="1">
              <a:lnSpc>
                <a:spcPct val="100000"/>
              </a:lnSpc>
            </a:pPr>
            <a:r>
              <a:rPr lang="ca-ES" sz="2000" b="1" noProof="0" dirty="0">
                <a:solidFill>
                  <a:srgbClr val="243E85"/>
                </a:solidFill>
                <a:latin typeface="Montserrat" panose="00000500000000000000" pitchFamily="2" charset="0"/>
              </a:rPr>
              <a:t>Repte 2030</a:t>
            </a:r>
            <a:r>
              <a:rPr lang="ca-ES" sz="2000" b="0" noProof="0" dirty="0">
                <a:solidFill>
                  <a:srgbClr val="243E85"/>
                </a:solidFill>
                <a:latin typeface="Montserrat" panose="00000500000000000000" pitchFamily="2" charset="0"/>
              </a:rPr>
              <a:t> 100% implantació de la telelectura</a:t>
            </a:r>
          </a:p>
          <a:p>
            <a:pPr marL="457200" lvl="1" indent="0">
              <a:lnSpc>
                <a:spcPct val="100000"/>
              </a:lnSpc>
              <a:buNone/>
            </a:pPr>
            <a:endParaRPr lang="ca-ES" altLang="ca-ES" sz="2000" b="0" dirty="0">
              <a:solidFill>
                <a:srgbClr val="243E85"/>
              </a:solidFill>
              <a:latin typeface="Montserrat" panose="00000500000000000000" pitchFamily="2" charset="0"/>
            </a:endParaRPr>
          </a:p>
          <a:p>
            <a:r>
              <a:rPr lang="ca-ES" altLang="ca-ES" sz="2000" b="1" dirty="0">
                <a:solidFill>
                  <a:srgbClr val="243E85"/>
                </a:solidFill>
                <a:latin typeface="Montserrat" panose="00000500000000000000" pitchFamily="2" charset="0"/>
              </a:rPr>
              <a:t>Compromís ciutadà</a:t>
            </a:r>
            <a:endParaRPr lang="ca-ES" altLang="ca-ES" sz="2000" dirty="0">
              <a:solidFill>
                <a:srgbClr val="243E85"/>
              </a:solidFill>
              <a:latin typeface="Montserrat" panose="00000500000000000000" pitchFamily="2" charset="0"/>
            </a:endParaRPr>
          </a:p>
          <a:p>
            <a:pPr lvl="1">
              <a:lnSpc>
                <a:spcPct val="100000"/>
              </a:lnSpc>
            </a:pPr>
            <a:r>
              <a:rPr lang="ca-ES" altLang="ca-ES" sz="2000" b="0" dirty="0">
                <a:solidFill>
                  <a:srgbClr val="243E85"/>
                </a:solidFill>
                <a:latin typeface="Montserrat" panose="00000500000000000000" pitchFamily="2" charset="0"/>
              </a:rPr>
              <a:t>Sensibilitzar la ciutadania sobre l’ús i la gestió eficient de l’aigua i l’energia </a:t>
            </a:r>
          </a:p>
          <a:p>
            <a:pPr lvl="1">
              <a:lnSpc>
                <a:spcPct val="100000"/>
              </a:lnSpc>
            </a:pPr>
            <a:r>
              <a:rPr lang="ca-ES" altLang="ca-ES" sz="2000" b="0" dirty="0">
                <a:solidFill>
                  <a:srgbClr val="243E85"/>
                </a:solidFill>
                <a:latin typeface="Montserrat" panose="00000500000000000000" pitchFamily="2" charset="0"/>
              </a:rPr>
              <a:t>Fomentar la transparència i la cultura ètica</a:t>
            </a:r>
          </a:p>
          <a:p>
            <a:endParaRPr lang="ca-ES" altLang="ca-ES" sz="2000" b="0" dirty="0">
              <a:solidFill>
                <a:srgbClr val="2E5BBC"/>
              </a:solidFill>
              <a:latin typeface="Montserrat" panose="00000500000000000000" pitchFamily="2" charset="0"/>
            </a:endParaRPr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BEF93CE9-3E44-2D64-4BDB-1ACD38FC2E90}"/>
              </a:ext>
            </a:extLst>
          </p:cNvPr>
          <p:cNvSpPr txBox="1">
            <a:spLocks noChangeArrowheads="1"/>
          </p:cNvSpPr>
          <p:nvPr/>
        </p:nvSpPr>
        <p:spPr>
          <a:xfrm>
            <a:off x="2971800" y="2867819"/>
            <a:ext cx="4600575" cy="18224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ca-ES" altLang="ca-ES" sz="2000">
              <a:solidFill>
                <a:srgbClr val="2E5BBC"/>
              </a:solidFill>
              <a:latin typeface="Montserrat" panose="00000500000000000000" pitchFamily="2" charset="0"/>
            </a:endParaRPr>
          </a:p>
        </p:txBody>
      </p:sp>
      <p:graphicFrame>
        <p:nvGraphicFramePr>
          <p:cNvPr id="3" name="Gráfico 2">
            <a:extLst>
              <a:ext uri="{FF2B5EF4-FFF2-40B4-BE49-F238E27FC236}">
                <a16:creationId xmlns:a16="http://schemas.microsoft.com/office/drawing/2014/main" id="{282D4F73-8DC8-1F0E-0729-93B819CB9C14}"/>
              </a:ext>
            </a:extLst>
          </p:cNvPr>
          <p:cNvGraphicFramePr/>
          <p:nvPr/>
        </p:nvGraphicFramePr>
        <p:xfrm>
          <a:off x="9220200" y="1690688"/>
          <a:ext cx="3467100" cy="30870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8786027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EDC6CD-041B-6EDA-65A4-4678518600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63772272-9C11-604F-35B5-1800C489FDB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62000" y="205581"/>
            <a:ext cx="10515600" cy="1325563"/>
          </a:xfrm>
        </p:spPr>
        <p:txBody>
          <a:bodyPr>
            <a:normAutofit/>
          </a:bodyPr>
          <a:lstStyle/>
          <a:p>
            <a:r>
              <a:rPr lang="ca-ES" altLang="ca-ES" sz="2800" b="1">
                <a:solidFill>
                  <a:srgbClr val="243E85"/>
                </a:solidFill>
                <a:latin typeface="Montserrat" panose="00000500000000000000" pitchFamily="2" charset="0"/>
              </a:rPr>
              <a:t>Problemàtica</a:t>
            </a:r>
          </a:p>
        </p:txBody>
      </p:sp>
      <p:sp>
        <p:nvSpPr>
          <p:cNvPr id="5123" name="Rectangle 3">
            <a:extLst>
              <a:ext uri="{FF2B5EF4-FFF2-40B4-BE49-F238E27FC236}">
                <a16:creationId xmlns:a16="http://schemas.microsoft.com/office/drawing/2014/main" id="{B815F375-89C1-ABF9-9A50-DF3BCEBA141C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776833" y="1401763"/>
            <a:ext cx="4477035" cy="44196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ca-ES" sz="2000" b="1">
                <a:solidFill>
                  <a:srgbClr val="243E85"/>
                </a:solidFill>
                <a:latin typeface="Montserrat" panose="00000500000000000000" pitchFamily="2" charset="0"/>
              </a:rPr>
              <a:t>Manca un 15% de telelectura per arribar al 100%</a:t>
            </a:r>
            <a:br>
              <a:rPr lang="ca-ES" sz="2000">
                <a:solidFill>
                  <a:srgbClr val="243E85"/>
                </a:solidFill>
                <a:latin typeface="Montserrat" panose="00000500000000000000" pitchFamily="2" charset="0"/>
              </a:rPr>
            </a:br>
            <a:r>
              <a:rPr lang="ca-ES" sz="2000">
                <a:solidFill>
                  <a:srgbClr val="243E85"/>
                </a:solidFill>
                <a:latin typeface="Montserrat" panose="00000500000000000000" pitchFamily="2" charset="0"/>
              </a:rPr>
              <a:t>Hi ha una part d’usuaris que han d’esperar a lectures manuals del comptador(2 mesos) per tenir les dades de consum. </a:t>
            </a:r>
          </a:p>
          <a:p>
            <a:pPr>
              <a:buNone/>
            </a:pPr>
            <a:endParaRPr lang="ca-ES" sz="2000">
              <a:solidFill>
                <a:srgbClr val="243E85"/>
              </a:solidFill>
              <a:latin typeface="Montserrat" panose="00000500000000000000" pitchFamily="2" charset="0"/>
            </a:endParaRPr>
          </a:p>
          <a:p>
            <a:pPr>
              <a:buNone/>
            </a:pPr>
            <a:r>
              <a:rPr lang="ca-ES" sz="2000" b="1">
                <a:solidFill>
                  <a:srgbClr val="243E85"/>
                </a:solidFill>
                <a:latin typeface="Montserrat" panose="00000500000000000000" pitchFamily="2" charset="0"/>
              </a:rPr>
              <a:t>Saturació d’estalvi dins el context de la sequera</a:t>
            </a:r>
            <a:br>
              <a:rPr lang="ca-ES" sz="2000">
                <a:solidFill>
                  <a:srgbClr val="243E85"/>
                </a:solidFill>
                <a:latin typeface="Montserrat" panose="00000500000000000000" pitchFamily="2" charset="0"/>
              </a:rPr>
            </a:br>
            <a:r>
              <a:rPr lang="ca-ES" sz="2000">
                <a:solidFill>
                  <a:srgbClr val="243E85"/>
                </a:solidFill>
                <a:latin typeface="Montserrat" panose="00000500000000000000" pitchFamily="2" charset="0"/>
              </a:rPr>
              <a:t>La ciutadania ha reduït molt el consum, durant els anys de sequera</a:t>
            </a:r>
            <a:endParaRPr lang="ca-ES" altLang="ca-ES" sz="2000">
              <a:solidFill>
                <a:srgbClr val="243E85"/>
              </a:solidFill>
              <a:latin typeface="Montserrat" panose="00000500000000000000" pitchFamily="2" charset="0"/>
            </a:endParaRPr>
          </a:p>
          <a:p>
            <a:endParaRPr lang="ca-ES" altLang="ca-ES" sz="2000" b="0">
              <a:solidFill>
                <a:srgbClr val="2E5BBC"/>
              </a:solidFill>
              <a:latin typeface="Montserrat" panose="00000500000000000000" pitchFamily="2" charset="0"/>
            </a:endParaRPr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16FB1D92-AEF7-3FDF-C578-E4E488470255}"/>
              </a:ext>
            </a:extLst>
          </p:cNvPr>
          <p:cNvSpPr txBox="1">
            <a:spLocks noChangeArrowheads="1"/>
          </p:cNvSpPr>
          <p:nvPr/>
        </p:nvSpPr>
        <p:spPr>
          <a:xfrm>
            <a:off x="2971800" y="2867819"/>
            <a:ext cx="4600575" cy="18224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ca-ES" altLang="ca-ES" sz="2000">
              <a:solidFill>
                <a:srgbClr val="2E5BBC"/>
              </a:solidFill>
              <a:latin typeface="Montserrat" panose="00000500000000000000" pitchFamily="2" charset="0"/>
            </a:endParaRP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00DE99AD-B6D6-5455-2C2E-98B03FEAAA17}"/>
              </a:ext>
            </a:extLst>
          </p:cNvPr>
          <p:cNvSpPr/>
          <p:nvPr/>
        </p:nvSpPr>
        <p:spPr>
          <a:xfrm>
            <a:off x="832512" y="1752600"/>
            <a:ext cx="1047320" cy="1066124"/>
          </a:xfrm>
          <a:custGeom>
            <a:avLst/>
            <a:gdLst/>
            <a:ahLst/>
            <a:cxnLst/>
            <a:rect l="l" t="t" r="r" b="b"/>
            <a:pathLst>
              <a:path w="1145015" h="1145015">
                <a:moveTo>
                  <a:pt x="0" y="0"/>
                </a:moveTo>
                <a:lnTo>
                  <a:pt x="1145015" y="0"/>
                </a:lnTo>
                <a:lnTo>
                  <a:pt x="1145015" y="1145015"/>
                </a:lnTo>
                <a:lnTo>
                  <a:pt x="0" y="114501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a-E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B3352544-1367-C019-D7C2-79D5595C2464}"/>
              </a:ext>
            </a:extLst>
          </p:cNvPr>
          <p:cNvSpPr/>
          <p:nvPr/>
        </p:nvSpPr>
        <p:spPr>
          <a:xfrm>
            <a:off x="832512" y="3957394"/>
            <a:ext cx="1028796" cy="1416586"/>
          </a:xfrm>
          <a:custGeom>
            <a:avLst/>
            <a:gdLst/>
            <a:ahLst/>
            <a:cxnLst/>
            <a:rect l="l" t="t" r="r" b="b"/>
            <a:pathLst>
              <a:path w="1028796" h="1416586">
                <a:moveTo>
                  <a:pt x="0" y="0"/>
                </a:moveTo>
                <a:lnTo>
                  <a:pt x="1028795" y="0"/>
                </a:lnTo>
                <a:lnTo>
                  <a:pt x="1028795" y="1416587"/>
                </a:lnTo>
                <a:lnTo>
                  <a:pt x="0" y="141658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a-E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grpSp>
        <p:nvGrpSpPr>
          <p:cNvPr id="7" name="Group 7">
            <a:extLst>
              <a:ext uri="{FF2B5EF4-FFF2-40B4-BE49-F238E27FC236}">
                <a16:creationId xmlns:a16="http://schemas.microsoft.com/office/drawing/2014/main" id="{703B791B-6A09-FDA3-FBB0-B2C5BE553E50}"/>
              </a:ext>
            </a:extLst>
          </p:cNvPr>
          <p:cNvGrpSpPr/>
          <p:nvPr/>
        </p:nvGrpSpPr>
        <p:grpSpPr>
          <a:xfrm>
            <a:off x="6899828" y="1673709"/>
            <a:ext cx="840215" cy="1004889"/>
            <a:chOff x="0" y="0"/>
            <a:chExt cx="2213425" cy="2436914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022BEF5F-E5B0-438A-D8DA-4ED3A894E972}"/>
                </a:ext>
              </a:extLst>
            </p:cNvPr>
            <p:cNvSpPr/>
            <p:nvPr/>
          </p:nvSpPr>
          <p:spPr>
            <a:xfrm>
              <a:off x="0" y="0"/>
              <a:ext cx="2213425" cy="1693270"/>
            </a:xfrm>
            <a:custGeom>
              <a:avLst/>
              <a:gdLst/>
              <a:ahLst/>
              <a:cxnLst/>
              <a:rect l="l" t="t" r="r" b="b"/>
              <a:pathLst>
                <a:path w="2213425" h="1693270">
                  <a:moveTo>
                    <a:pt x="0" y="0"/>
                  </a:moveTo>
                  <a:lnTo>
                    <a:pt x="2213425" y="0"/>
                  </a:lnTo>
                  <a:lnTo>
                    <a:pt x="2213425" y="1693270"/>
                  </a:lnTo>
                  <a:lnTo>
                    <a:pt x="0" y="16932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ca-E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grpSp>
          <p:nvGrpSpPr>
            <p:cNvPr id="9" name="Group 9">
              <a:extLst>
                <a:ext uri="{FF2B5EF4-FFF2-40B4-BE49-F238E27FC236}">
                  <a16:creationId xmlns:a16="http://schemas.microsoft.com/office/drawing/2014/main" id="{FE1156DB-0066-470C-5CFA-8993CE8BDE78}"/>
                </a:ext>
              </a:extLst>
            </p:cNvPr>
            <p:cNvGrpSpPr/>
            <p:nvPr/>
          </p:nvGrpSpPr>
          <p:grpSpPr>
            <a:xfrm>
              <a:off x="1415919" y="1587060"/>
              <a:ext cx="603182" cy="530685"/>
              <a:chOff x="0" y="-25572"/>
              <a:chExt cx="180951" cy="159202"/>
            </a:xfrm>
          </p:grpSpPr>
          <p:sp>
            <p:nvSpPr>
              <p:cNvPr id="13" name="Freeform 10">
                <a:extLst>
                  <a:ext uri="{FF2B5EF4-FFF2-40B4-BE49-F238E27FC236}">
                    <a16:creationId xmlns:a16="http://schemas.microsoft.com/office/drawing/2014/main" id="{4CAC46B2-174A-5073-ACF2-0006C057ED7A}"/>
                  </a:ext>
                </a:extLst>
              </p:cNvPr>
              <p:cNvSpPr/>
              <p:nvPr/>
            </p:nvSpPr>
            <p:spPr>
              <a:xfrm>
                <a:off x="0" y="0"/>
                <a:ext cx="180951" cy="133630"/>
              </a:xfrm>
              <a:custGeom>
                <a:avLst/>
                <a:gdLst/>
                <a:ahLst/>
                <a:cxnLst/>
                <a:rect l="l" t="t" r="r" b="b"/>
                <a:pathLst>
                  <a:path w="180951" h="133630">
                    <a:moveTo>
                      <a:pt x="90475" y="0"/>
                    </a:moveTo>
                    <a:cubicBezTo>
                      <a:pt x="40507" y="0"/>
                      <a:pt x="0" y="29914"/>
                      <a:pt x="0" y="66815"/>
                    </a:cubicBezTo>
                    <a:cubicBezTo>
                      <a:pt x="0" y="103716"/>
                      <a:pt x="40507" y="133630"/>
                      <a:pt x="90475" y="133630"/>
                    </a:cubicBezTo>
                    <a:cubicBezTo>
                      <a:pt x="140443" y="133630"/>
                      <a:pt x="180951" y="103716"/>
                      <a:pt x="180951" y="66815"/>
                    </a:cubicBezTo>
                    <a:cubicBezTo>
                      <a:pt x="180951" y="29914"/>
                      <a:pt x="140443" y="0"/>
                      <a:pt x="90475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000000">
                    <a:alpha val="62745"/>
                  </a:srgbClr>
                </a:solidFill>
                <a:prstDash val="solid"/>
                <a:miter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ca-E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4" name="TextBox 11">
                <a:extLst>
                  <a:ext uri="{FF2B5EF4-FFF2-40B4-BE49-F238E27FC236}">
                    <a16:creationId xmlns:a16="http://schemas.microsoft.com/office/drawing/2014/main" id="{BAB4CA01-BEE3-EB19-B774-A74EA7CC15C0}"/>
                  </a:ext>
                </a:extLst>
              </p:cNvPr>
              <p:cNvSpPr txBox="1"/>
              <p:nvPr/>
            </p:nvSpPr>
            <p:spPr>
              <a:xfrm>
                <a:off x="16964" y="-25572"/>
                <a:ext cx="147022" cy="14667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3079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10" name="Group 12">
              <a:extLst>
                <a:ext uri="{FF2B5EF4-FFF2-40B4-BE49-F238E27FC236}">
                  <a16:creationId xmlns:a16="http://schemas.microsoft.com/office/drawing/2014/main" id="{9BBADA8F-413A-49F3-4BA0-178BA5DA7E79}"/>
                </a:ext>
              </a:extLst>
            </p:cNvPr>
            <p:cNvGrpSpPr/>
            <p:nvPr/>
          </p:nvGrpSpPr>
          <p:grpSpPr>
            <a:xfrm>
              <a:off x="1761423" y="2052496"/>
              <a:ext cx="452002" cy="384418"/>
              <a:chOff x="0" y="-26121"/>
              <a:chExt cx="180951" cy="153895"/>
            </a:xfrm>
          </p:grpSpPr>
          <p:sp>
            <p:nvSpPr>
              <p:cNvPr id="11" name="Freeform 13">
                <a:extLst>
                  <a:ext uri="{FF2B5EF4-FFF2-40B4-BE49-F238E27FC236}">
                    <a16:creationId xmlns:a16="http://schemas.microsoft.com/office/drawing/2014/main" id="{08D3FF54-C660-8293-D3E1-A4E388BF933E}"/>
                  </a:ext>
                </a:extLst>
              </p:cNvPr>
              <p:cNvSpPr/>
              <p:nvPr/>
            </p:nvSpPr>
            <p:spPr>
              <a:xfrm>
                <a:off x="0" y="0"/>
                <a:ext cx="180951" cy="127774"/>
              </a:xfrm>
              <a:custGeom>
                <a:avLst/>
                <a:gdLst/>
                <a:ahLst/>
                <a:cxnLst/>
                <a:rect l="l" t="t" r="r" b="b"/>
                <a:pathLst>
                  <a:path w="180951" h="127774">
                    <a:moveTo>
                      <a:pt x="90475" y="0"/>
                    </a:moveTo>
                    <a:cubicBezTo>
                      <a:pt x="40507" y="0"/>
                      <a:pt x="0" y="28603"/>
                      <a:pt x="0" y="63887"/>
                    </a:cubicBezTo>
                    <a:cubicBezTo>
                      <a:pt x="0" y="99171"/>
                      <a:pt x="40507" y="127774"/>
                      <a:pt x="90475" y="127774"/>
                    </a:cubicBezTo>
                    <a:cubicBezTo>
                      <a:pt x="140443" y="127774"/>
                      <a:pt x="180951" y="99171"/>
                      <a:pt x="180951" y="63887"/>
                    </a:cubicBezTo>
                    <a:cubicBezTo>
                      <a:pt x="180951" y="28603"/>
                      <a:pt x="140443" y="0"/>
                      <a:pt x="90475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000000">
                    <a:alpha val="62745"/>
                  </a:srgbClr>
                </a:solidFill>
                <a:prstDash val="solid"/>
                <a:miter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ca-E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" name="TextBox 14">
                <a:extLst>
                  <a:ext uri="{FF2B5EF4-FFF2-40B4-BE49-F238E27FC236}">
                    <a16:creationId xmlns:a16="http://schemas.microsoft.com/office/drawing/2014/main" id="{4ED7961E-C631-F28A-2D73-FA927015EB70}"/>
                  </a:ext>
                </a:extLst>
              </p:cNvPr>
              <p:cNvSpPr txBox="1"/>
              <p:nvPr/>
            </p:nvSpPr>
            <p:spPr>
              <a:xfrm>
                <a:off x="16964" y="-26121"/>
                <a:ext cx="147022" cy="14191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3079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</p:grpSp>
      <p:sp>
        <p:nvSpPr>
          <p:cNvPr id="15" name="Freeform 5">
            <a:extLst>
              <a:ext uri="{FF2B5EF4-FFF2-40B4-BE49-F238E27FC236}">
                <a16:creationId xmlns:a16="http://schemas.microsoft.com/office/drawing/2014/main" id="{AC6716BB-A1A1-E834-49AE-0EF269DFA5B3}"/>
              </a:ext>
            </a:extLst>
          </p:cNvPr>
          <p:cNvSpPr/>
          <p:nvPr/>
        </p:nvSpPr>
        <p:spPr>
          <a:xfrm>
            <a:off x="6745722" y="4253617"/>
            <a:ext cx="1105262" cy="1120363"/>
          </a:xfrm>
          <a:custGeom>
            <a:avLst/>
            <a:gdLst/>
            <a:ahLst/>
            <a:cxnLst/>
            <a:rect l="l" t="t" r="r" b="b"/>
            <a:pathLst>
              <a:path w="1513837" h="1623418">
                <a:moveTo>
                  <a:pt x="0" y="0"/>
                </a:moveTo>
                <a:lnTo>
                  <a:pt x="1513837" y="0"/>
                </a:lnTo>
                <a:lnTo>
                  <a:pt x="1513837" y="1623418"/>
                </a:lnTo>
                <a:lnTo>
                  <a:pt x="0" y="162341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ca-E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DD271E3D-89C8-6C75-8DD6-98F36D1920ED}"/>
              </a:ext>
            </a:extLst>
          </p:cNvPr>
          <p:cNvSpPr txBox="1"/>
          <p:nvPr/>
        </p:nvSpPr>
        <p:spPr>
          <a:xfrm>
            <a:off x="7711626" y="1401763"/>
            <a:ext cx="3723044" cy="40780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marR="0" lvl="0" indent="-22860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ca-ES" sz="2000" b="1" i="0" u="none" strike="noStrike" kern="1200" cap="none" spc="0" normalizeH="0" baseline="0" noProof="0">
                <a:ln>
                  <a:noFill/>
                </a:ln>
                <a:solidFill>
                  <a:srgbClr val="243E85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Consciència del consum</a:t>
            </a:r>
            <a:br>
              <a:rPr kumimoji="0" lang="ca-ES" sz="2000" b="0" i="0" u="none" strike="noStrike" kern="1200" cap="none" spc="0" normalizeH="0" baseline="0" noProof="0">
                <a:ln>
                  <a:noFill/>
                </a:ln>
                <a:solidFill>
                  <a:srgbClr val="243E85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</a:br>
            <a:r>
              <a:rPr kumimoji="0" lang="ca-ES" sz="2000" b="0" i="0" u="none" strike="noStrike" kern="1200" cap="none" spc="0" normalizeH="0" baseline="0" noProof="0">
                <a:ln>
                  <a:noFill/>
                </a:ln>
                <a:solidFill>
                  <a:srgbClr val="243E85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Hi ha usuaris que no saben exactament quanta aigua gasten ni com optimitzar-la.</a:t>
            </a:r>
          </a:p>
          <a:p>
            <a:pPr marL="228600" marR="0" lvl="0" indent="-22860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ca-ES" sz="2000" b="0" i="0" u="none" strike="noStrike" kern="1200" cap="none" spc="0" normalizeH="0" baseline="0" noProof="0">
              <a:ln>
                <a:noFill/>
              </a:ln>
              <a:solidFill>
                <a:srgbClr val="243E85"/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  <a:p>
            <a:pPr marL="228600" marR="0" lvl="0" indent="-22860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ca-ES" sz="2000" b="0" i="0" u="none" strike="noStrike" kern="1200" cap="none" spc="0" normalizeH="0" baseline="0" noProof="0">
              <a:ln>
                <a:noFill/>
              </a:ln>
              <a:solidFill>
                <a:srgbClr val="243E85"/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  <a:p>
            <a:pPr marL="265113" marR="0" lvl="0" indent="-265113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ca-ES" sz="2000" b="1" i="0" u="none" strike="noStrike" kern="1200" cap="none" spc="0" normalizeH="0" baseline="0" noProof="0">
                <a:ln>
                  <a:noFill/>
                </a:ln>
                <a:solidFill>
                  <a:srgbClr val="243E85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Dificultat per adoptar</a:t>
            </a:r>
            <a:r>
              <a:rPr lang="ca-ES" sz="2000" b="1">
                <a:solidFill>
                  <a:srgbClr val="243E85"/>
                </a:solidFill>
                <a:latin typeface="Montserrat" panose="00000500000000000000" pitchFamily="2" charset="0"/>
              </a:rPr>
              <a:t> </a:t>
            </a:r>
            <a:r>
              <a:rPr kumimoji="0" lang="ca-ES" sz="2000" b="1" i="0" u="none" strike="noStrike" kern="1200" cap="none" spc="0" normalizeH="0" baseline="0" noProof="0">
                <a:ln>
                  <a:noFill/>
                </a:ln>
                <a:solidFill>
                  <a:srgbClr val="243E85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hàbits sostenibles</a:t>
            </a:r>
            <a:br>
              <a:rPr kumimoji="0" lang="ca-ES" sz="2000" b="0" i="0" u="none" strike="noStrike" kern="1200" cap="none" spc="0" normalizeH="0" baseline="0" noProof="0">
                <a:ln>
                  <a:noFill/>
                </a:ln>
                <a:solidFill>
                  <a:srgbClr val="243E85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</a:br>
            <a:r>
              <a:rPr kumimoji="0" lang="ca-ES" sz="2000" b="0" i="0" u="none" strike="noStrike" kern="1200" cap="none" spc="0" normalizeH="0" baseline="0" noProof="0">
                <a:ln>
                  <a:noFill/>
                </a:ln>
                <a:solidFill>
                  <a:srgbClr val="243E85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Sense informació clara o  incentius, canviar rutines de consum pot  ser complicat.</a:t>
            </a:r>
          </a:p>
        </p:txBody>
      </p:sp>
    </p:spTree>
    <p:extLst>
      <p:ext uri="{BB962C8B-B14F-4D97-AF65-F5344CB8AC3E}">
        <p14:creationId xmlns:p14="http://schemas.microsoft.com/office/powerpoint/2010/main" val="24674875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4CC672-DAAA-BA4E-B6A7-2ED0B72C9F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80FD0911-FE91-C3A0-DF67-B64E5A0BA36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ca-ES" altLang="ca-ES" sz="2800" b="1">
                <a:solidFill>
                  <a:srgbClr val="243E85"/>
                </a:solidFill>
                <a:latin typeface="Montserrat" panose="00000500000000000000" pitchFamily="2" charset="0"/>
              </a:rPr>
              <a:t>Reptes de futur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2333545-EE78-C923-0C9C-4AAB3ACAA202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08109" y="2386755"/>
            <a:ext cx="3148430" cy="18651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indent="0" eaLnBrk="0" hangingPunct="0">
              <a:spcBef>
                <a:spcPct val="0"/>
              </a:spcBef>
              <a:buNone/>
            </a:pPr>
            <a:r>
              <a:rPr lang="ca-ES" altLang="ca-ES" sz="2000" b="0">
                <a:solidFill>
                  <a:srgbClr val="0032A0"/>
                </a:solidFill>
                <a:latin typeface="Montserrat" panose="00000500000000000000" pitchFamily="2" charset="0"/>
              </a:rPr>
              <a:t>L’ús responsable de l’aigua depèn de la tecnologia, la gestió eficient i la implicació ciutadana.  </a:t>
            </a:r>
          </a:p>
          <a:p>
            <a:pPr eaLnBrk="0" hangingPunct="0">
              <a:spcBef>
                <a:spcPct val="0"/>
              </a:spcBef>
            </a:pPr>
            <a:endParaRPr lang="ca-ES" altLang="ca-ES" b="0">
              <a:solidFill>
                <a:srgbClr val="0032A0"/>
              </a:solidFill>
              <a:latin typeface="Montserrat" panose="00000500000000000000" pitchFamily="2" charset="0"/>
            </a:endParaRPr>
          </a:p>
        </p:txBody>
      </p:sp>
      <p:sp>
        <p:nvSpPr>
          <p:cNvPr id="3" name="Elipse 2">
            <a:extLst>
              <a:ext uri="{FF2B5EF4-FFF2-40B4-BE49-F238E27FC236}">
                <a16:creationId xmlns:a16="http://schemas.microsoft.com/office/drawing/2014/main" id="{FBD1090F-0E23-E0F9-1406-AB5453350294}"/>
              </a:ext>
            </a:extLst>
          </p:cNvPr>
          <p:cNvSpPr/>
          <p:nvPr/>
        </p:nvSpPr>
        <p:spPr bwMode="auto">
          <a:xfrm>
            <a:off x="9372600" y="2514600"/>
            <a:ext cx="304800" cy="304800"/>
          </a:xfrm>
          <a:prstGeom prst="ellips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ca-ES"/>
          </a:p>
        </p:txBody>
      </p:sp>
      <p:grpSp>
        <p:nvGrpSpPr>
          <p:cNvPr id="4" name="Group 2">
            <a:extLst>
              <a:ext uri="{FF2B5EF4-FFF2-40B4-BE49-F238E27FC236}">
                <a16:creationId xmlns:a16="http://schemas.microsoft.com/office/drawing/2014/main" id="{F14A7271-0309-8E84-84CD-04F95B144F0B}"/>
              </a:ext>
            </a:extLst>
          </p:cNvPr>
          <p:cNvGrpSpPr/>
          <p:nvPr/>
        </p:nvGrpSpPr>
        <p:grpSpPr>
          <a:xfrm>
            <a:off x="2057400" y="1205058"/>
            <a:ext cx="5867400" cy="5043342"/>
            <a:chOff x="0" y="0"/>
            <a:chExt cx="10969315" cy="9500626"/>
          </a:xfrm>
        </p:grpSpPr>
        <p:grpSp>
          <p:nvGrpSpPr>
            <p:cNvPr id="5" name="Group 3">
              <a:extLst>
                <a:ext uri="{FF2B5EF4-FFF2-40B4-BE49-F238E27FC236}">
                  <a16:creationId xmlns:a16="http://schemas.microsoft.com/office/drawing/2014/main" id="{C8EB1DF2-B2CC-285D-1F10-4208D2292FB7}"/>
                </a:ext>
              </a:extLst>
            </p:cNvPr>
            <p:cNvGrpSpPr/>
            <p:nvPr/>
          </p:nvGrpSpPr>
          <p:grpSpPr>
            <a:xfrm>
              <a:off x="3601551" y="0"/>
              <a:ext cx="7367764" cy="7367764"/>
              <a:chOff x="0" y="0"/>
              <a:chExt cx="812800" cy="812800"/>
            </a:xfrm>
          </p:grpSpPr>
          <p:sp>
            <p:nvSpPr>
              <p:cNvPr id="16" name="Freeform 4">
                <a:extLst>
                  <a:ext uri="{FF2B5EF4-FFF2-40B4-BE49-F238E27FC236}">
                    <a16:creationId xmlns:a16="http://schemas.microsoft.com/office/drawing/2014/main" id="{16CAA0FB-1B70-70B3-F9A0-9F9E5A0BC1C9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4339A">
                  <a:alpha val="47843"/>
                </a:srgbClr>
              </a:solidFill>
            </p:spPr>
            <p:txBody>
              <a:bodyPr/>
              <a:lstStyle/>
              <a:p>
                <a:endParaRPr lang="ca-ES"/>
              </a:p>
            </p:txBody>
          </p:sp>
          <p:sp>
            <p:nvSpPr>
              <p:cNvPr id="17" name="TextBox 5">
                <a:extLst>
                  <a:ext uri="{FF2B5EF4-FFF2-40B4-BE49-F238E27FC236}">
                    <a16:creationId xmlns:a16="http://schemas.microsoft.com/office/drawing/2014/main" id="{8C5429A3-ED33-FC27-9302-9E29E7EDF2E7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ts val="3500"/>
                  </a:lnSpc>
                </a:pPr>
                <a:endParaRPr/>
              </a:p>
            </p:txBody>
          </p:sp>
        </p:grpSp>
        <p:grpSp>
          <p:nvGrpSpPr>
            <p:cNvPr id="6" name="Group 6">
              <a:extLst>
                <a:ext uri="{FF2B5EF4-FFF2-40B4-BE49-F238E27FC236}">
                  <a16:creationId xmlns:a16="http://schemas.microsoft.com/office/drawing/2014/main" id="{CF208F86-8251-0CF8-1310-F1208F01ED8F}"/>
                </a:ext>
              </a:extLst>
            </p:cNvPr>
            <p:cNvGrpSpPr/>
            <p:nvPr/>
          </p:nvGrpSpPr>
          <p:grpSpPr>
            <a:xfrm>
              <a:off x="0" y="0"/>
              <a:ext cx="7367764" cy="7367764"/>
              <a:chOff x="0" y="0"/>
              <a:chExt cx="812800" cy="812800"/>
            </a:xfrm>
          </p:grpSpPr>
          <p:sp>
            <p:nvSpPr>
              <p:cNvPr id="14" name="Freeform 7">
                <a:extLst>
                  <a:ext uri="{FF2B5EF4-FFF2-40B4-BE49-F238E27FC236}">
                    <a16:creationId xmlns:a16="http://schemas.microsoft.com/office/drawing/2014/main" id="{D5973313-CB64-AB44-B81D-4254D2A4071E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4F910D">
                  <a:alpha val="40784"/>
                </a:srgbClr>
              </a:solidFill>
            </p:spPr>
            <p:txBody>
              <a:bodyPr/>
              <a:lstStyle/>
              <a:p>
                <a:endParaRPr lang="ca-ES"/>
              </a:p>
            </p:txBody>
          </p:sp>
          <p:sp>
            <p:nvSpPr>
              <p:cNvPr id="15" name="TextBox 8">
                <a:extLst>
                  <a:ext uri="{FF2B5EF4-FFF2-40B4-BE49-F238E27FC236}">
                    <a16:creationId xmlns:a16="http://schemas.microsoft.com/office/drawing/2014/main" id="{50B09935-6A2F-FF42-A64E-B2CA768BAF08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ts val="3500"/>
                  </a:lnSpc>
                </a:pPr>
                <a:endParaRPr/>
              </a:p>
            </p:txBody>
          </p:sp>
        </p:grpSp>
        <p:grpSp>
          <p:nvGrpSpPr>
            <p:cNvPr id="7" name="Group 9">
              <a:extLst>
                <a:ext uri="{FF2B5EF4-FFF2-40B4-BE49-F238E27FC236}">
                  <a16:creationId xmlns:a16="http://schemas.microsoft.com/office/drawing/2014/main" id="{B2F633E6-AD12-D482-7646-2D4295CDFFD0}"/>
                </a:ext>
              </a:extLst>
            </p:cNvPr>
            <p:cNvGrpSpPr/>
            <p:nvPr/>
          </p:nvGrpSpPr>
          <p:grpSpPr>
            <a:xfrm>
              <a:off x="2075788" y="2132862"/>
              <a:ext cx="7367764" cy="7367764"/>
              <a:chOff x="0" y="0"/>
              <a:chExt cx="812800" cy="812800"/>
            </a:xfrm>
          </p:grpSpPr>
          <p:sp>
            <p:nvSpPr>
              <p:cNvPr id="12" name="Freeform 10">
                <a:extLst>
                  <a:ext uri="{FF2B5EF4-FFF2-40B4-BE49-F238E27FC236}">
                    <a16:creationId xmlns:a16="http://schemas.microsoft.com/office/drawing/2014/main" id="{A75E806F-D787-B732-066C-9C2BAC12926B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BD59">
                  <a:alpha val="48627"/>
                </a:srgbClr>
              </a:solidFill>
            </p:spPr>
            <p:txBody>
              <a:bodyPr/>
              <a:lstStyle/>
              <a:p>
                <a:endParaRPr lang="ca-ES"/>
              </a:p>
            </p:txBody>
          </p:sp>
          <p:sp>
            <p:nvSpPr>
              <p:cNvPr id="13" name="TextBox 11">
                <a:extLst>
                  <a:ext uri="{FF2B5EF4-FFF2-40B4-BE49-F238E27FC236}">
                    <a16:creationId xmlns:a16="http://schemas.microsoft.com/office/drawing/2014/main" id="{57DEF420-D3C5-0EEB-EE4E-A331877A6AE8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ts val="3500"/>
                  </a:lnSpc>
                </a:pPr>
                <a:endParaRPr/>
              </a:p>
            </p:txBody>
          </p:sp>
        </p:grpSp>
        <p:sp>
          <p:nvSpPr>
            <p:cNvPr id="8" name="TextBox 12">
              <a:extLst>
                <a:ext uri="{FF2B5EF4-FFF2-40B4-BE49-F238E27FC236}">
                  <a16:creationId xmlns:a16="http://schemas.microsoft.com/office/drawing/2014/main" id="{4C2C341A-7604-A1EA-15A5-1C92CBFB1D6E}"/>
                </a:ext>
              </a:extLst>
            </p:cNvPr>
            <p:cNvSpPr txBox="1"/>
            <p:nvPr/>
          </p:nvSpPr>
          <p:spPr>
            <a:xfrm>
              <a:off x="3528353" y="3267884"/>
              <a:ext cx="3958866" cy="14299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3100"/>
                </a:lnSpc>
              </a:pPr>
              <a:r>
                <a:rPr lang="ca-ES" sz="2000" b="1" noProof="0">
                  <a:solidFill>
                    <a:srgbClr val="0233A6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Ús responsable de l’aigua</a:t>
              </a:r>
            </a:p>
          </p:txBody>
        </p:sp>
        <p:sp>
          <p:nvSpPr>
            <p:cNvPr id="9" name="TextBox 13">
              <a:extLst>
                <a:ext uri="{FF2B5EF4-FFF2-40B4-BE49-F238E27FC236}">
                  <a16:creationId xmlns:a16="http://schemas.microsoft.com/office/drawing/2014/main" id="{F749148D-33A4-BDBB-6D55-C883A4C81BD7}"/>
                </a:ext>
              </a:extLst>
            </p:cNvPr>
            <p:cNvSpPr txBox="1"/>
            <p:nvPr/>
          </p:nvSpPr>
          <p:spPr>
            <a:xfrm>
              <a:off x="7735373" y="1301400"/>
              <a:ext cx="2738960" cy="14299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3100"/>
                </a:lnSpc>
              </a:pPr>
              <a:r>
                <a:rPr lang="ca-ES" sz="2000" noProof="0">
                  <a:solidFill>
                    <a:srgbClr val="0233A6"/>
                  </a:solidFill>
                  <a:latin typeface="Montserrat"/>
                  <a:ea typeface="Montserrat"/>
                  <a:cs typeface="Montserrat"/>
                  <a:sym typeface="Montserrat"/>
                </a:rPr>
                <a:t>Gestió eficient</a:t>
              </a:r>
            </a:p>
          </p:txBody>
        </p:sp>
        <p:sp>
          <p:nvSpPr>
            <p:cNvPr id="10" name="TextBox 14">
              <a:extLst>
                <a:ext uri="{FF2B5EF4-FFF2-40B4-BE49-F238E27FC236}">
                  <a16:creationId xmlns:a16="http://schemas.microsoft.com/office/drawing/2014/main" id="{1FCFAF53-E86E-6C5D-F4D5-CFE650822632}"/>
                </a:ext>
              </a:extLst>
            </p:cNvPr>
            <p:cNvSpPr txBox="1"/>
            <p:nvPr/>
          </p:nvSpPr>
          <p:spPr>
            <a:xfrm>
              <a:off x="632275" y="2132862"/>
              <a:ext cx="2977982" cy="6266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ts val="2800"/>
                </a:lnSpc>
              </a:pPr>
              <a:r>
                <a:rPr lang="ca-ES" sz="2000" noProof="0">
                  <a:solidFill>
                    <a:srgbClr val="0233A6"/>
                  </a:solidFill>
                  <a:latin typeface="Montserrat"/>
                  <a:ea typeface="Montserrat"/>
                  <a:cs typeface="Montserrat"/>
                  <a:sym typeface="Montserrat"/>
                </a:rPr>
                <a:t>Tecnologia</a:t>
              </a:r>
              <a:endParaRPr lang="en-US" sz="2000">
                <a:solidFill>
                  <a:srgbClr val="0233A6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1" name="TextBox 15">
              <a:extLst>
                <a:ext uri="{FF2B5EF4-FFF2-40B4-BE49-F238E27FC236}">
                  <a16:creationId xmlns:a16="http://schemas.microsoft.com/office/drawing/2014/main" id="{E57887F2-329B-D520-9CF7-8FA6680F4332}"/>
                </a:ext>
              </a:extLst>
            </p:cNvPr>
            <p:cNvSpPr txBox="1"/>
            <p:nvPr/>
          </p:nvSpPr>
          <p:spPr>
            <a:xfrm>
              <a:off x="4683846" y="7522469"/>
              <a:ext cx="3051528" cy="14299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ts val="3100"/>
                </a:lnSpc>
              </a:pPr>
              <a:r>
                <a:rPr lang="ca-ES" sz="2000" noProof="0">
                  <a:solidFill>
                    <a:srgbClr val="0233A6"/>
                  </a:solidFill>
                  <a:latin typeface="Montserrat"/>
                  <a:ea typeface="Montserrat"/>
                  <a:cs typeface="Montserrat"/>
                  <a:sym typeface="Montserrat"/>
                </a:rPr>
                <a:t>Implicació ciutadana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326343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67CB04-055A-7E9C-C336-0BA75676BB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95C9231-FE08-4B22-A7A7-FCE161D9DD92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3696779" y="2567652"/>
            <a:ext cx="5162086" cy="12280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indent="0" eaLnBrk="0" hangingPunct="0">
              <a:spcBef>
                <a:spcPct val="0"/>
              </a:spcBef>
              <a:buNone/>
            </a:pPr>
            <a:r>
              <a:rPr lang="ca-ES" altLang="ca-ES" sz="5400" b="0" dirty="0">
                <a:solidFill>
                  <a:srgbClr val="0032A0"/>
                </a:solidFill>
                <a:latin typeface="Montserrat" panose="00000500000000000000" pitchFamily="2" charset="0"/>
              </a:rPr>
              <a:t>Moltes gràcies</a:t>
            </a:r>
          </a:p>
          <a:p>
            <a:pPr eaLnBrk="0" hangingPunct="0">
              <a:spcBef>
                <a:spcPct val="0"/>
              </a:spcBef>
            </a:pPr>
            <a:endParaRPr lang="ca-ES" altLang="ca-ES" b="0" dirty="0">
              <a:solidFill>
                <a:srgbClr val="0032A0"/>
              </a:solidFill>
              <a:latin typeface="Montserrat" panose="00000500000000000000" pitchFamily="2" charset="0"/>
            </a:endParaRPr>
          </a:p>
        </p:txBody>
      </p:sp>
      <p:sp>
        <p:nvSpPr>
          <p:cNvPr id="3" name="Elipse 2">
            <a:extLst>
              <a:ext uri="{FF2B5EF4-FFF2-40B4-BE49-F238E27FC236}">
                <a16:creationId xmlns:a16="http://schemas.microsoft.com/office/drawing/2014/main" id="{A738275B-AE2C-F737-6402-C88F9565D9DD}"/>
              </a:ext>
            </a:extLst>
          </p:cNvPr>
          <p:cNvSpPr/>
          <p:nvPr/>
        </p:nvSpPr>
        <p:spPr bwMode="auto">
          <a:xfrm>
            <a:off x="9372600" y="2514600"/>
            <a:ext cx="304800" cy="304800"/>
          </a:xfrm>
          <a:prstGeom prst="ellips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24505796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2110811" y="3581397"/>
            <a:ext cx="1404356" cy="2623185"/>
            <a:chOff x="0" y="0"/>
            <a:chExt cx="5099333" cy="9525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099333" cy="9525000"/>
            </a:xfrm>
            <a:custGeom>
              <a:avLst/>
              <a:gdLst/>
              <a:ahLst/>
              <a:cxnLst/>
              <a:rect l="l" t="t" r="r" b="b"/>
              <a:pathLst>
                <a:path w="5099333" h="9525000">
                  <a:moveTo>
                    <a:pt x="0" y="9042400"/>
                  </a:moveTo>
                  <a:lnTo>
                    <a:pt x="0" y="482600"/>
                  </a:lnTo>
                  <a:cubicBezTo>
                    <a:pt x="0" y="215900"/>
                    <a:pt x="173377" y="0"/>
                    <a:pt x="387549" y="0"/>
                  </a:cubicBezTo>
                  <a:lnTo>
                    <a:pt x="4711783" y="0"/>
                  </a:lnTo>
                  <a:cubicBezTo>
                    <a:pt x="4925955" y="0"/>
                    <a:pt x="5099333" y="217170"/>
                    <a:pt x="5099333" y="482600"/>
                  </a:cubicBezTo>
                  <a:lnTo>
                    <a:pt x="5099333" y="9042400"/>
                  </a:lnTo>
                  <a:cubicBezTo>
                    <a:pt x="5099333" y="9309100"/>
                    <a:pt x="4925955" y="9525000"/>
                    <a:pt x="4711783" y="9525000"/>
                  </a:cubicBezTo>
                  <a:lnTo>
                    <a:pt x="387549" y="9525000"/>
                  </a:lnTo>
                  <a:cubicBezTo>
                    <a:pt x="174397" y="9525000"/>
                    <a:pt x="0" y="9309100"/>
                    <a:pt x="0" y="9042400"/>
                  </a:cubicBezTo>
                  <a:close/>
                </a:path>
              </a:pathLst>
            </a:custGeom>
            <a:blipFill>
              <a:blip r:embed="rId2"/>
              <a:stretch>
                <a:fillRect l="-12319" r="-12319"/>
              </a:stretch>
            </a:blipFill>
          </p:spPr>
          <p:txBody>
            <a:bodyPr/>
            <a:lstStyle/>
            <a:p>
              <a:endParaRPr lang="ca-E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4298140" y="3581398"/>
            <a:ext cx="1404356" cy="2623185"/>
            <a:chOff x="0" y="0"/>
            <a:chExt cx="5099333" cy="9525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099333" cy="9525000"/>
            </a:xfrm>
            <a:custGeom>
              <a:avLst/>
              <a:gdLst/>
              <a:ahLst/>
              <a:cxnLst/>
              <a:rect l="l" t="t" r="r" b="b"/>
              <a:pathLst>
                <a:path w="5099333" h="9525000">
                  <a:moveTo>
                    <a:pt x="0" y="9042400"/>
                  </a:moveTo>
                  <a:lnTo>
                    <a:pt x="0" y="482600"/>
                  </a:lnTo>
                  <a:cubicBezTo>
                    <a:pt x="0" y="215900"/>
                    <a:pt x="173377" y="0"/>
                    <a:pt x="387549" y="0"/>
                  </a:cubicBezTo>
                  <a:lnTo>
                    <a:pt x="4711783" y="0"/>
                  </a:lnTo>
                  <a:cubicBezTo>
                    <a:pt x="4925955" y="0"/>
                    <a:pt x="5099333" y="217170"/>
                    <a:pt x="5099333" y="482600"/>
                  </a:cubicBezTo>
                  <a:lnTo>
                    <a:pt x="5099333" y="9042400"/>
                  </a:lnTo>
                  <a:cubicBezTo>
                    <a:pt x="5099333" y="9309100"/>
                    <a:pt x="4925955" y="9525000"/>
                    <a:pt x="4711783" y="9525000"/>
                  </a:cubicBezTo>
                  <a:lnTo>
                    <a:pt x="387549" y="9525000"/>
                  </a:lnTo>
                  <a:cubicBezTo>
                    <a:pt x="174397" y="9525000"/>
                    <a:pt x="0" y="9309100"/>
                    <a:pt x="0" y="9042400"/>
                  </a:cubicBezTo>
                  <a:close/>
                </a:path>
              </a:pathLst>
            </a:custGeom>
            <a:blipFill>
              <a:blip r:embed="rId3"/>
              <a:stretch>
                <a:fillRect l="-19961" r="-19961"/>
              </a:stretch>
            </a:blipFill>
          </p:spPr>
          <p:txBody>
            <a:bodyPr/>
            <a:lstStyle/>
            <a:p>
              <a:endParaRPr lang="ca-ES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6489505" y="3581398"/>
            <a:ext cx="1404356" cy="2623185"/>
            <a:chOff x="0" y="0"/>
            <a:chExt cx="5099333" cy="95250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099333" cy="9525000"/>
            </a:xfrm>
            <a:custGeom>
              <a:avLst/>
              <a:gdLst/>
              <a:ahLst/>
              <a:cxnLst/>
              <a:rect l="l" t="t" r="r" b="b"/>
              <a:pathLst>
                <a:path w="5099333" h="9525000">
                  <a:moveTo>
                    <a:pt x="0" y="9042400"/>
                  </a:moveTo>
                  <a:lnTo>
                    <a:pt x="0" y="482600"/>
                  </a:lnTo>
                  <a:cubicBezTo>
                    <a:pt x="0" y="215900"/>
                    <a:pt x="173377" y="0"/>
                    <a:pt x="387549" y="0"/>
                  </a:cubicBezTo>
                  <a:lnTo>
                    <a:pt x="4711783" y="0"/>
                  </a:lnTo>
                  <a:cubicBezTo>
                    <a:pt x="4925955" y="0"/>
                    <a:pt x="5099333" y="217170"/>
                    <a:pt x="5099333" y="482600"/>
                  </a:cubicBezTo>
                  <a:lnTo>
                    <a:pt x="5099333" y="9042400"/>
                  </a:lnTo>
                  <a:cubicBezTo>
                    <a:pt x="5099333" y="9309100"/>
                    <a:pt x="4925955" y="9525000"/>
                    <a:pt x="4711783" y="9525000"/>
                  </a:cubicBezTo>
                  <a:lnTo>
                    <a:pt x="387549" y="9525000"/>
                  </a:lnTo>
                  <a:cubicBezTo>
                    <a:pt x="174397" y="9525000"/>
                    <a:pt x="0" y="9309100"/>
                    <a:pt x="0" y="9042400"/>
                  </a:cubicBezTo>
                  <a:close/>
                </a:path>
              </a:pathLst>
            </a:custGeom>
            <a:blipFill>
              <a:blip r:embed="rId4"/>
              <a:stretch>
                <a:fillRect l="-12340" r="-12340"/>
              </a:stretch>
            </a:blipFill>
          </p:spPr>
          <p:txBody>
            <a:bodyPr/>
            <a:lstStyle/>
            <a:p>
              <a:endParaRPr lang="ca-ES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8675501" y="3581398"/>
            <a:ext cx="1404356" cy="2623185"/>
            <a:chOff x="0" y="0"/>
            <a:chExt cx="5099333" cy="95250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5099333" cy="9525000"/>
            </a:xfrm>
            <a:custGeom>
              <a:avLst/>
              <a:gdLst/>
              <a:ahLst/>
              <a:cxnLst/>
              <a:rect l="l" t="t" r="r" b="b"/>
              <a:pathLst>
                <a:path w="5099333" h="9525000">
                  <a:moveTo>
                    <a:pt x="0" y="9042400"/>
                  </a:moveTo>
                  <a:lnTo>
                    <a:pt x="0" y="482600"/>
                  </a:lnTo>
                  <a:cubicBezTo>
                    <a:pt x="0" y="215900"/>
                    <a:pt x="173377" y="0"/>
                    <a:pt x="387549" y="0"/>
                  </a:cubicBezTo>
                  <a:lnTo>
                    <a:pt x="4711783" y="0"/>
                  </a:lnTo>
                  <a:cubicBezTo>
                    <a:pt x="4925955" y="0"/>
                    <a:pt x="5099333" y="217170"/>
                    <a:pt x="5099333" y="482600"/>
                  </a:cubicBezTo>
                  <a:lnTo>
                    <a:pt x="5099333" y="9042400"/>
                  </a:lnTo>
                  <a:cubicBezTo>
                    <a:pt x="5099333" y="9309100"/>
                    <a:pt x="4925955" y="9525000"/>
                    <a:pt x="4711783" y="9525000"/>
                  </a:cubicBezTo>
                  <a:lnTo>
                    <a:pt x="387549" y="9525000"/>
                  </a:lnTo>
                  <a:cubicBezTo>
                    <a:pt x="174397" y="9525000"/>
                    <a:pt x="0" y="9309100"/>
                    <a:pt x="0" y="9042400"/>
                  </a:cubicBezTo>
                  <a:close/>
                </a:path>
              </a:pathLst>
            </a:custGeom>
            <a:blipFill>
              <a:blip r:embed="rId5"/>
              <a:stretch>
                <a:fillRect l="-56146" r="-93208"/>
              </a:stretch>
            </a:blipFill>
          </p:spPr>
          <p:txBody>
            <a:bodyPr/>
            <a:lstStyle/>
            <a:p>
              <a:endParaRPr lang="ca-ES"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2389776" y="3067410"/>
            <a:ext cx="846426" cy="2382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820"/>
              </a:lnSpc>
            </a:pPr>
            <a:r>
              <a:rPr lang="en-US" sz="2000" err="1">
                <a:solidFill>
                  <a:srgbClr val="0233A6"/>
                </a:solidFill>
                <a:latin typeface="Montserrat" panose="00000500000000000000" pitchFamily="2" charset="0"/>
                <a:ea typeface="IBM Plex Sans Hebrew SemiBold Bold"/>
                <a:cs typeface="IBM Plex Sans Hebrew SemiBold Bold"/>
                <a:sym typeface="IBM Plex Sans Hebrew SemiBold Bold"/>
              </a:rPr>
              <a:t>Aigua</a:t>
            </a:r>
            <a:endParaRPr lang="en-US" sz="2000">
              <a:solidFill>
                <a:srgbClr val="0233A6"/>
              </a:solidFill>
              <a:latin typeface="Montserrat" panose="00000500000000000000" pitchFamily="2" charset="0"/>
              <a:ea typeface="IBM Plex Sans Hebrew SemiBold Bold"/>
              <a:cs typeface="IBM Plex Sans Hebrew SemiBold Bold"/>
              <a:sym typeface="IBM Plex Sans Hebrew SemiBold 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4213606" y="3067410"/>
            <a:ext cx="1882394" cy="4479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820"/>
              </a:lnSpc>
            </a:pPr>
            <a:r>
              <a:rPr lang="en-US" sz="2000" err="1">
                <a:solidFill>
                  <a:srgbClr val="0233A6"/>
                </a:solidFill>
                <a:latin typeface="Montserrat" panose="00000500000000000000" pitchFamily="2" charset="0"/>
                <a:ea typeface="IBM Plex Sans Hebrew SemiBold Bold"/>
                <a:cs typeface="IBM Plex Sans Hebrew SemiBold Bold"/>
                <a:sym typeface="IBM Plex Sans Hebrew SemiBold Bold"/>
              </a:rPr>
              <a:t>Clavegueram</a:t>
            </a:r>
            <a:endParaRPr lang="en-US" sz="2000">
              <a:solidFill>
                <a:srgbClr val="0233A6"/>
              </a:solidFill>
              <a:latin typeface="Montserrat" panose="00000500000000000000" pitchFamily="2" charset="0"/>
              <a:ea typeface="IBM Plex Sans Hebrew SemiBold Bold"/>
              <a:cs typeface="IBM Plex Sans Hebrew SemiBold Bold"/>
              <a:sym typeface="IBM Plex Sans Hebrew SemiBold Bold"/>
            </a:endParaRPr>
          </a:p>
          <a:p>
            <a:pPr>
              <a:lnSpc>
                <a:spcPts val="1820"/>
              </a:lnSpc>
            </a:pPr>
            <a:endParaRPr lang="en-US" sz="1300" b="1">
              <a:solidFill>
                <a:srgbClr val="0233A6"/>
              </a:solidFill>
              <a:latin typeface="IBM Plex Sans Hebrew SemiBold Bold"/>
              <a:ea typeface="IBM Plex Sans Hebrew SemiBold Bold"/>
              <a:cs typeface="IBM Plex Sans Hebrew SemiBold Bold"/>
              <a:sym typeface="IBM Plex Sans Hebrew SemiBold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6509172" y="3067409"/>
            <a:ext cx="1404355" cy="2382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820"/>
              </a:lnSpc>
            </a:pPr>
            <a:r>
              <a:rPr lang="en-US" sz="2000">
                <a:solidFill>
                  <a:srgbClr val="0233A6"/>
                </a:solidFill>
                <a:latin typeface="Montserrat" panose="00000500000000000000" pitchFamily="2" charset="0"/>
                <a:ea typeface="IBM Plex Sans Hebrew SemiBold Bold"/>
                <a:cs typeface="IBM Plex Sans Hebrew SemiBold Bold"/>
                <a:sym typeface="IBM Plex Sans Hebrew SemiBold Bold"/>
              </a:rPr>
              <a:t>Laboratori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818251" y="3067410"/>
            <a:ext cx="1118857" cy="2382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820"/>
              </a:lnSpc>
            </a:pPr>
            <a:r>
              <a:rPr lang="en-US" sz="2000">
                <a:solidFill>
                  <a:srgbClr val="0233A6"/>
                </a:solidFill>
                <a:latin typeface="Montserrat" panose="00000500000000000000" pitchFamily="2" charset="0"/>
                <a:ea typeface="IBM Plex Sans Hebrew SemiBold Bold"/>
                <a:cs typeface="IBM Plex Sans Hebrew SemiBold Bold"/>
                <a:sym typeface="IBM Plex Sans Hebrew SemiBold Bold"/>
              </a:rPr>
              <a:t>Energia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730E94DB-B416-4E1F-C8C2-3B668E4DDD13}"/>
              </a:ext>
            </a:extLst>
          </p:cNvPr>
          <p:cNvSpPr txBox="1"/>
          <p:nvPr/>
        </p:nvSpPr>
        <p:spPr>
          <a:xfrm>
            <a:off x="2881763" y="2120954"/>
            <a:ext cx="642847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ca-ES" sz="2000">
                <a:solidFill>
                  <a:srgbClr val="0032A0"/>
                </a:solidFill>
                <a:latin typeface="Montserrat" panose="00000500000000000000" pitchFamily="2" charset="0"/>
              </a:rPr>
              <a:t>Cicle integral de l’aigua a Mataró</a:t>
            </a:r>
          </a:p>
        </p:txBody>
      </p:sp>
      <p:pic>
        <p:nvPicPr>
          <p:cNvPr id="11" name="Imagen 10" descr="Un dibujo de una cara feliz&#10;&#10;El contenido generado por IA puede ser incorrecto.">
            <a:extLst>
              <a:ext uri="{FF2B5EF4-FFF2-40B4-BE49-F238E27FC236}">
                <a16:creationId xmlns:a16="http://schemas.microsoft.com/office/drawing/2014/main" id="{38E3ED51-4BD9-5C02-8A46-455FB36845D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8141" y="544102"/>
            <a:ext cx="3247265" cy="13167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6242BF-2CF2-B69D-7F63-6D474C7B82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DA72473F-3533-0E63-7758-764FA1401EF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ca-ES" altLang="ca-ES" sz="2800" b="1">
                <a:solidFill>
                  <a:srgbClr val="243E85"/>
                </a:solidFill>
                <a:latin typeface="Montserrat" panose="00000500000000000000" pitchFamily="2" charset="0"/>
              </a:rPr>
              <a:t>Situació actual de l’aigua a Mataró</a:t>
            </a:r>
          </a:p>
        </p:txBody>
      </p:sp>
      <p:pic>
        <p:nvPicPr>
          <p:cNvPr id="11" name="Picture 11">
            <a:extLst>
              <a:ext uri="{FF2B5EF4-FFF2-40B4-BE49-F238E27FC236}">
                <a16:creationId xmlns:a16="http://schemas.microsoft.com/office/drawing/2014/main" id="{E3DADA7C-8AA3-DF0B-1A9B-0546024E8C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0449" y="4343400"/>
            <a:ext cx="3458330" cy="1445988"/>
          </a:xfrm>
          <a:prstGeom prst="rect">
            <a:avLst/>
          </a:prstGeom>
        </p:spPr>
      </p:pic>
      <p:sp>
        <p:nvSpPr>
          <p:cNvPr id="12" name="TextBox 12">
            <a:extLst>
              <a:ext uri="{FF2B5EF4-FFF2-40B4-BE49-F238E27FC236}">
                <a16:creationId xmlns:a16="http://schemas.microsoft.com/office/drawing/2014/main" id="{76CD2962-0CAF-3727-9AFF-9BF7D2C99F85}"/>
              </a:ext>
            </a:extLst>
          </p:cNvPr>
          <p:cNvSpPr txBox="1"/>
          <p:nvPr/>
        </p:nvSpPr>
        <p:spPr>
          <a:xfrm>
            <a:off x="7772400" y="5233905"/>
            <a:ext cx="4169188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defTabSz="457200" fontAlgn="auto">
              <a:spcAft>
                <a:spcPts val="0"/>
              </a:spcAft>
            </a:pPr>
            <a:r>
              <a:rPr lang="en-US" sz="2000">
                <a:solidFill>
                  <a:srgbClr val="2E468C"/>
                </a:solidFill>
                <a:latin typeface="Montserrat"/>
                <a:ea typeface="Montserrat"/>
                <a:cs typeface="Montserrat"/>
                <a:sym typeface="Montserrat"/>
              </a:rPr>
              <a:t>79% Aigües Ter-Llobregat (ATL).</a:t>
            </a:r>
          </a:p>
          <a:p>
            <a:pPr defTabSz="457200" fontAlgn="auto">
              <a:spcAft>
                <a:spcPts val="0"/>
              </a:spcAft>
            </a:pPr>
            <a:r>
              <a:rPr lang="en-US" sz="2000">
                <a:solidFill>
                  <a:srgbClr val="2E468C"/>
                </a:solidFill>
                <a:latin typeface="Montserrat"/>
                <a:ea typeface="Montserrat"/>
                <a:cs typeface="Montserrat"/>
                <a:sym typeface="Montserrat"/>
              </a:rPr>
              <a:t>21% </a:t>
            </a:r>
            <a:r>
              <a:rPr lang="en-US" sz="2000" err="1">
                <a:solidFill>
                  <a:srgbClr val="2E468C"/>
                </a:solidFill>
                <a:latin typeface="Montserrat"/>
                <a:ea typeface="Montserrat"/>
                <a:cs typeface="Montserrat"/>
                <a:sym typeface="Montserrat"/>
              </a:rPr>
              <a:t>pous</a:t>
            </a:r>
            <a:r>
              <a:rPr lang="en-US" sz="2000">
                <a:solidFill>
                  <a:srgbClr val="2E468C"/>
                </a:solidFill>
                <a:latin typeface="Montserrat"/>
                <a:ea typeface="Montserrat"/>
                <a:cs typeface="Montserrat"/>
                <a:sym typeface="Montserrat"/>
              </a:rPr>
              <a:t> i mines locals.</a:t>
            </a:r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785706F6-B470-84C2-CCD7-784C6560A004}"/>
              </a:ext>
            </a:extLst>
          </p:cNvPr>
          <p:cNvGrpSpPr/>
          <p:nvPr/>
        </p:nvGrpSpPr>
        <p:grpSpPr>
          <a:xfrm>
            <a:off x="6096000" y="1663018"/>
            <a:ext cx="2426278" cy="2421596"/>
            <a:chOff x="5751172" y="1870735"/>
            <a:chExt cx="2150669" cy="2150669"/>
          </a:xfrm>
        </p:grpSpPr>
        <p:pic>
          <p:nvPicPr>
            <p:cNvPr id="16" name="Picture 13">
              <a:extLst>
                <a:ext uri="{FF2B5EF4-FFF2-40B4-BE49-F238E27FC236}">
                  <a16:creationId xmlns:a16="http://schemas.microsoft.com/office/drawing/2014/main" id="{97E157A3-8F3B-47A2-A8E9-02E8CDF2709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51172" y="1870735"/>
              <a:ext cx="2150669" cy="2150669"/>
            </a:xfrm>
            <a:prstGeom prst="rect">
              <a:avLst/>
            </a:prstGeom>
          </p:spPr>
        </p:pic>
        <p:sp>
          <p:nvSpPr>
            <p:cNvPr id="17" name="TextBox 14">
              <a:extLst>
                <a:ext uri="{FF2B5EF4-FFF2-40B4-BE49-F238E27FC236}">
                  <a16:creationId xmlns:a16="http://schemas.microsoft.com/office/drawing/2014/main" id="{F9784296-8D0A-053A-3734-DF0811F8F832}"/>
                </a:ext>
              </a:extLst>
            </p:cNvPr>
            <p:cNvSpPr txBox="1"/>
            <p:nvPr/>
          </p:nvSpPr>
          <p:spPr>
            <a:xfrm>
              <a:off x="6186240" y="2562814"/>
              <a:ext cx="1280532" cy="51296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 defTabSz="457200" fontAlgn="auto">
                <a:lnSpc>
                  <a:spcPts val="233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600">
                  <a:solidFill>
                    <a:srgbClr val="2E468C"/>
                  </a:solidFill>
                  <a:latin typeface="Montserrat"/>
                  <a:ea typeface="Montserrat"/>
                  <a:cs typeface="Montserrat"/>
                  <a:sym typeface="Montserrat"/>
                </a:rPr>
                <a:t>89,2%</a:t>
              </a:r>
            </a:p>
            <a:p>
              <a:pPr algn="ctr" defTabSz="457200" fontAlgn="auto">
                <a:lnSpc>
                  <a:spcPts val="1664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600" err="1">
                  <a:solidFill>
                    <a:srgbClr val="2E468C"/>
                  </a:solidFill>
                  <a:latin typeface="Montserrat"/>
                  <a:ea typeface="Montserrat"/>
                  <a:cs typeface="Montserrat"/>
                  <a:sym typeface="Montserrat"/>
                </a:rPr>
                <a:t>rendiment</a:t>
              </a:r>
              <a:endParaRPr lang="en-US" sz="1600">
                <a:solidFill>
                  <a:srgbClr val="2E468C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3" name="Group 11">
            <a:extLst>
              <a:ext uri="{FF2B5EF4-FFF2-40B4-BE49-F238E27FC236}">
                <a16:creationId xmlns:a16="http://schemas.microsoft.com/office/drawing/2014/main" id="{4B05F4C7-46EF-A506-3D7B-0223E45CF08D}"/>
              </a:ext>
            </a:extLst>
          </p:cNvPr>
          <p:cNvGrpSpPr/>
          <p:nvPr/>
        </p:nvGrpSpPr>
        <p:grpSpPr>
          <a:xfrm>
            <a:off x="8949011" y="1307577"/>
            <a:ext cx="2755322" cy="2743200"/>
            <a:chOff x="0" y="0"/>
            <a:chExt cx="6342659" cy="7315200"/>
          </a:xfrm>
        </p:grpSpPr>
        <p:sp>
          <p:nvSpPr>
            <p:cNvPr id="4" name="Freeform 12">
              <a:extLst>
                <a:ext uri="{FF2B5EF4-FFF2-40B4-BE49-F238E27FC236}">
                  <a16:creationId xmlns:a16="http://schemas.microsoft.com/office/drawing/2014/main" id="{F552B763-014A-230E-C83B-CEF2C5215321}"/>
                </a:ext>
              </a:extLst>
            </p:cNvPr>
            <p:cNvSpPr/>
            <p:nvPr/>
          </p:nvSpPr>
          <p:spPr>
            <a:xfrm>
              <a:off x="0" y="0"/>
              <a:ext cx="6342659" cy="5486400"/>
            </a:xfrm>
            <a:custGeom>
              <a:avLst/>
              <a:gdLst/>
              <a:ahLst/>
              <a:cxnLst/>
              <a:rect l="l" t="t" r="r" b="b"/>
              <a:pathLst>
                <a:path w="6342659" h="5486400">
                  <a:moveTo>
                    <a:pt x="0" y="0"/>
                  </a:moveTo>
                  <a:lnTo>
                    <a:pt x="6342659" y="0"/>
                  </a:lnTo>
                  <a:lnTo>
                    <a:pt x="6342659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ca-ES"/>
            </a:p>
          </p:txBody>
        </p:sp>
        <p:sp>
          <p:nvSpPr>
            <p:cNvPr id="5" name="TextBox 13">
              <a:extLst>
                <a:ext uri="{FF2B5EF4-FFF2-40B4-BE49-F238E27FC236}">
                  <a16:creationId xmlns:a16="http://schemas.microsoft.com/office/drawing/2014/main" id="{F3F8F367-ED6A-B380-1771-39E5977BF8AD}"/>
                </a:ext>
              </a:extLst>
            </p:cNvPr>
            <p:cNvSpPr txBox="1"/>
            <p:nvPr/>
          </p:nvSpPr>
          <p:spPr>
            <a:xfrm>
              <a:off x="336508" y="5673725"/>
              <a:ext cx="5957662" cy="164147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/>
              <a:r>
                <a:rPr lang="en-US" sz="2000">
                  <a:solidFill>
                    <a:srgbClr val="2E468C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352,1 km de </a:t>
              </a:r>
              <a:r>
                <a:rPr lang="en-US" sz="2000" err="1">
                  <a:solidFill>
                    <a:srgbClr val="2E468C"/>
                  </a:solidFill>
                  <a:latin typeface="Montserrat"/>
                  <a:ea typeface="Montserrat"/>
                  <a:cs typeface="Montserrat"/>
                  <a:sym typeface="Montserrat"/>
                </a:rPr>
                <a:t>xarxa</a:t>
              </a:r>
              <a:r>
                <a:rPr lang="en-US" sz="2000">
                  <a:solidFill>
                    <a:srgbClr val="2E468C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2000" err="1">
                  <a:solidFill>
                    <a:srgbClr val="2E468C"/>
                  </a:solidFill>
                  <a:latin typeface="Montserrat"/>
                  <a:ea typeface="Montserrat"/>
                  <a:cs typeface="Montserrat"/>
                  <a:sym typeface="Montserrat"/>
                </a:rPr>
                <a:t>d’abastament</a:t>
              </a:r>
              <a:r>
                <a:rPr lang="en-US" sz="2000">
                  <a:solidFill>
                    <a:srgbClr val="2E468C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</a:p>
          </p:txBody>
        </p:sp>
      </p:grpSp>
      <p:sp>
        <p:nvSpPr>
          <p:cNvPr id="2" name="TextBox 7">
            <a:extLst>
              <a:ext uri="{FF2B5EF4-FFF2-40B4-BE49-F238E27FC236}">
                <a16:creationId xmlns:a16="http://schemas.microsoft.com/office/drawing/2014/main" id="{F19EF0E4-652C-7753-3AF4-20EBE206F452}"/>
              </a:ext>
            </a:extLst>
          </p:cNvPr>
          <p:cNvSpPr txBox="1"/>
          <p:nvPr/>
        </p:nvSpPr>
        <p:spPr>
          <a:xfrm>
            <a:off x="1308941" y="5213947"/>
            <a:ext cx="2971800" cy="10464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kern="0" err="1">
                <a:solidFill>
                  <a:srgbClr val="2E468C"/>
                </a:solidFill>
                <a:latin typeface="Montserrat"/>
                <a:ea typeface="Montserrat"/>
                <a:cs typeface="Montserrat"/>
                <a:sym typeface="Montserrat"/>
              </a:rPr>
              <a:t>Consum</a:t>
            </a:r>
            <a:r>
              <a:rPr lang="en-US" sz="2000" kern="0">
                <a:solidFill>
                  <a:srgbClr val="2E468C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000" kern="0" err="1">
                <a:solidFill>
                  <a:srgbClr val="2E468C"/>
                </a:solidFill>
                <a:latin typeface="Montserrat"/>
                <a:ea typeface="Montserrat"/>
                <a:cs typeface="Montserrat"/>
                <a:sym typeface="Montserrat"/>
              </a:rPr>
              <a:t>domèstic</a:t>
            </a:r>
            <a:r>
              <a:rPr lang="en-US" sz="2000" kern="0">
                <a:solidFill>
                  <a:srgbClr val="2E468C"/>
                </a:solidFill>
                <a:latin typeface="Montserrat"/>
                <a:ea typeface="Montserrat"/>
                <a:cs typeface="Montserrat"/>
                <a:sym typeface="Montserrat"/>
              </a:rPr>
              <a:t> 92,95 </a:t>
            </a:r>
            <a:r>
              <a:rPr lang="en-US" sz="2000" kern="0" err="1">
                <a:solidFill>
                  <a:srgbClr val="2E468C"/>
                </a:solidFill>
                <a:latin typeface="Montserrat"/>
                <a:ea typeface="Montserrat"/>
                <a:cs typeface="Montserrat"/>
                <a:sym typeface="Montserrat"/>
              </a:rPr>
              <a:t>litres</a:t>
            </a:r>
            <a:r>
              <a:rPr lang="en-US" sz="2000" kern="0">
                <a:solidFill>
                  <a:srgbClr val="2E468C"/>
                </a:solidFill>
                <a:latin typeface="Montserrat"/>
                <a:ea typeface="Montserrat"/>
                <a:cs typeface="Montserrat"/>
                <a:sym typeface="Montserrat"/>
              </a:rPr>
              <a:t>/persona/</a:t>
            </a:r>
            <a:r>
              <a:rPr lang="en-US" sz="2000" kern="0" err="1">
                <a:solidFill>
                  <a:srgbClr val="2E468C"/>
                </a:solidFill>
                <a:latin typeface="Montserrat"/>
                <a:ea typeface="Montserrat"/>
                <a:cs typeface="Montserrat"/>
                <a:sym typeface="Montserrat"/>
              </a:rPr>
              <a:t>dia</a:t>
            </a:r>
            <a:endParaRPr lang="en-US" sz="2000" kern="0">
              <a:solidFill>
                <a:srgbClr val="2E468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 defTabSz="4572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kern="0">
                <a:solidFill>
                  <a:srgbClr val="2E468C"/>
                </a:solidFill>
                <a:latin typeface="Montserrat"/>
                <a:ea typeface="Montserrat"/>
                <a:cs typeface="Montserrat"/>
                <a:sym typeface="Montserrat"/>
              </a:rPr>
              <a:t>(</a:t>
            </a:r>
            <a:r>
              <a:rPr lang="en-US" sz="1400" kern="0" err="1">
                <a:solidFill>
                  <a:srgbClr val="2E468C"/>
                </a:solidFill>
                <a:latin typeface="Montserrat"/>
                <a:ea typeface="Montserrat"/>
                <a:cs typeface="Montserrat"/>
                <a:sym typeface="Montserrat"/>
              </a:rPr>
              <a:t>mitjana</a:t>
            </a:r>
            <a:r>
              <a:rPr lang="en-US" sz="1400" kern="0">
                <a:solidFill>
                  <a:srgbClr val="2E468C"/>
                </a:solidFill>
                <a:latin typeface="Montserrat"/>
                <a:ea typeface="Montserrat"/>
                <a:cs typeface="Montserrat"/>
                <a:sym typeface="Montserrat"/>
              </a:rPr>
              <a:t> de Catalunya 105 l/</a:t>
            </a:r>
            <a:r>
              <a:rPr lang="en-US" sz="1400" kern="0" err="1">
                <a:solidFill>
                  <a:srgbClr val="2E468C"/>
                </a:solidFill>
                <a:latin typeface="Montserrat"/>
                <a:ea typeface="Montserrat"/>
                <a:cs typeface="Montserrat"/>
                <a:sym typeface="Montserrat"/>
              </a:rPr>
              <a:t>hab</a:t>
            </a:r>
            <a:r>
              <a:rPr lang="en-US" sz="1400" kern="0">
                <a:solidFill>
                  <a:srgbClr val="2E468C"/>
                </a:solidFill>
                <a:latin typeface="Montserrat"/>
                <a:ea typeface="Montserrat"/>
                <a:cs typeface="Montserrat"/>
                <a:sym typeface="Montserrat"/>
              </a:rPr>
              <a:t>/</a:t>
            </a:r>
            <a:r>
              <a:rPr lang="en-US" sz="1400" kern="0" err="1">
                <a:solidFill>
                  <a:srgbClr val="2E468C"/>
                </a:solidFill>
                <a:latin typeface="Montserrat"/>
                <a:ea typeface="Montserrat"/>
                <a:cs typeface="Montserrat"/>
                <a:sym typeface="Montserrat"/>
              </a:rPr>
              <a:t>dia</a:t>
            </a:r>
            <a:r>
              <a:rPr lang="en-US" sz="1400" kern="0">
                <a:solidFill>
                  <a:srgbClr val="2E468C"/>
                </a:solidFill>
                <a:latin typeface="Montserrat"/>
                <a:ea typeface="Montserrat"/>
                <a:cs typeface="Montserrat"/>
                <a:sym typeface="Montserrat"/>
              </a:rPr>
              <a:t>).</a:t>
            </a:r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EE154CC2-C1D4-4EF0-1F16-7B7C208AE4C7}"/>
              </a:ext>
            </a:extLst>
          </p:cNvPr>
          <p:cNvSpPr/>
          <p:nvPr/>
        </p:nvSpPr>
        <p:spPr>
          <a:xfrm>
            <a:off x="1630314" y="4084614"/>
            <a:ext cx="941483" cy="1030613"/>
          </a:xfrm>
          <a:custGeom>
            <a:avLst/>
            <a:gdLst/>
            <a:ahLst/>
            <a:cxnLst/>
            <a:rect l="l" t="t" r="r" b="b"/>
            <a:pathLst>
              <a:path w="3926831" h="4418375">
                <a:moveTo>
                  <a:pt x="0" y="0"/>
                </a:moveTo>
                <a:lnTo>
                  <a:pt x="3926831" y="0"/>
                </a:lnTo>
                <a:lnTo>
                  <a:pt x="3926831" y="4418375"/>
                </a:lnTo>
                <a:lnTo>
                  <a:pt x="0" y="441837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ca-ES" sz="1800" kern="0">
              <a:solidFill>
                <a:sysClr val="windowText" lastClr="000000"/>
              </a:solidFill>
            </a:endParaRPr>
          </a:p>
        </p:txBody>
      </p:sp>
      <p:sp>
        <p:nvSpPr>
          <p:cNvPr id="7" name="TextBox 9">
            <a:extLst>
              <a:ext uri="{FF2B5EF4-FFF2-40B4-BE49-F238E27FC236}">
                <a16:creationId xmlns:a16="http://schemas.microsoft.com/office/drawing/2014/main" id="{30FB798F-3B32-E703-20B8-DA2F350A6CCC}"/>
              </a:ext>
            </a:extLst>
          </p:cNvPr>
          <p:cNvSpPr txBox="1"/>
          <p:nvPr/>
        </p:nvSpPr>
        <p:spPr>
          <a:xfrm>
            <a:off x="1201569" y="2217512"/>
            <a:ext cx="2109380" cy="92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kern="0">
                <a:solidFill>
                  <a:srgbClr val="2E468C"/>
                </a:solidFill>
                <a:latin typeface="Montserrat"/>
                <a:ea typeface="Montserrat"/>
                <a:cs typeface="Montserrat"/>
                <a:sym typeface="Montserrat"/>
              </a:rPr>
              <a:t>Context de </a:t>
            </a:r>
            <a:r>
              <a:rPr lang="en-US" sz="2000" kern="0" err="1">
                <a:solidFill>
                  <a:srgbClr val="2E468C"/>
                </a:solidFill>
                <a:latin typeface="Montserrat"/>
                <a:ea typeface="Montserrat"/>
                <a:cs typeface="Montserrat"/>
                <a:sym typeface="Montserrat"/>
              </a:rPr>
              <a:t>sequera</a:t>
            </a:r>
            <a:endParaRPr lang="en-US" sz="2000" kern="0">
              <a:solidFill>
                <a:srgbClr val="2E468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 defTabSz="457200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000" kern="0">
              <a:solidFill>
                <a:srgbClr val="2E468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" name="Freeform 10">
            <a:extLst>
              <a:ext uri="{FF2B5EF4-FFF2-40B4-BE49-F238E27FC236}">
                <a16:creationId xmlns:a16="http://schemas.microsoft.com/office/drawing/2014/main" id="{8534AED1-F68A-11E0-6346-D8173E15267B}"/>
              </a:ext>
            </a:extLst>
          </p:cNvPr>
          <p:cNvSpPr/>
          <p:nvPr/>
        </p:nvSpPr>
        <p:spPr>
          <a:xfrm>
            <a:off x="228600" y="1368196"/>
            <a:ext cx="1663041" cy="2150669"/>
          </a:xfrm>
          <a:custGeom>
            <a:avLst/>
            <a:gdLst/>
            <a:ahLst/>
            <a:cxnLst/>
            <a:rect l="l" t="t" r="r" b="b"/>
            <a:pathLst>
              <a:path w="5336276" h="5864040">
                <a:moveTo>
                  <a:pt x="5336276" y="0"/>
                </a:moveTo>
                <a:lnTo>
                  <a:pt x="0" y="0"/>
                </a:lnTo>
                <a:lnTo>
                  <a:pt x="0" y="5864040"/>
                </a:lnTo>
                <a:lnTo>
                  <a:pt x="5336276" y="5864040"/>
                </a:lnTo>
                <a:lnTo>
                  <a:pt x="5336276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ca-ES" sz="1800" kern="0">
              <a:solidFill>
                <a:sysClr val="windowText" lastClr="000000"/>
              </a:solidFill>
            </a:endParaRPr>
          </a:p>
        </p:txBody>
      </p:sp>
      <p:sp>
        <p:nvSpPr>
          <p:cNvPr id="13" name="Diagrama de flujo: conector 12">
            <a:extLst>
              <a:ext uri="{FF2B5EF4-FFF2-40B4-BE49-F238E27FC236}">
                <a16:creationId xmlns:a16="http://schemas.microsoft.com/office/drawing/2014/main" id="{540951EA-CC56-3057-8F1E-3D5AEB4EDEAE}"/>
              </a:ext>
            </a:extLst>
          </p:cNvPr>
          <p:cNvSpPr/>
          <p:nvPr/>
        </p:nvSpPr>
        <p:spPr>
          <a:xfrm>
            <a:off x="3429000" y="1905000"/>
            <a:ext cx="1931440" cy="1924493"/>
          </a:xfrm>
          <a:prstGeom prst="flowChartConnector">
            <a:avLst/>
          </a:prstGeom>
          <a:solidFill>
            <a:srgbClr val="3F5DA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a-ES" sz="3200" b="1">
                <a:effectLst/>
                <a:latin typeface="Montserrat" panose="000005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61.721</a:t>
            </a:r>
          </a:p>
          <a:p>
            <a:pPr algn="ctr"/>
            <a:r>
              <a:rPr lang="ca-ES" sz="2000">
                <a:latin typeface="Montserrat" panose="000005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Abonats d’aigua</a:t>
            </a:r>
            <a:endParaRPr lang="ca-ES" sz="2000"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35535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3EF6E4-2081-5535-97E1-80D2F4D6C2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F6F0B22A-119D-303B-8FE1-0130A854F33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33400" y="95250"/>
            <a:ext cx="7772400" cy="1143000"/>
          </a:xfrm>
        </p:spPr>
        <p:txBody>
          <a:bodyPr>
            <a:normAutofit/>
          </a:bodyPr>
          <a:lstStyle/>
          <a:p>
            <a:r>
              <a:rPr lang="ca-ES" altLang="ca-ES" sz="2800" b="1">
                <a:solidFill>
                  <a:srgbClr val="243E85"/>
                </a:solidFill>
                <a:latin typeface="Montserrat" panose="00000500000000000000" pitchFamily="2" charset="0"/>
              </a:rPr>
              <a:t>Consums per tipus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77BDCF64-2324-A274-8A59-38425F4CF9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9801" y="3251528"/>
            <a:ext cx="184731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ca-ES"/>
          </a:p>
        </p:txBody>
      </p:sp>
      <p:pic>
        <p:nvPicPr>
          <p:cNvPr id="6" name="table">
            <a:extLst>
              <a:ext uri="{FF2B5EF4-FFF2-40B4-BE49-F238E27FC236}">
                <a16:creationId xmlns:a16="http://schemas.microsoft.com/office/drawing/2014/main" id="{498AD49F-F1EA-2FD1-F420-C7C351DBCC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1" y="1295400"/>
            <a:ext cx="7048983" cy="4767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342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5E9134-E5E9-0DA8-2453-5C5FB5A0E3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4A627617-2350-E287-42D1-D1790321EB7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33400" y="95250"/>
            <a:ext cx="7772400" cy="1143000"/>
          </a:xfrm>
        </p:spPr>
        <p:txBody>
          <a:bodyPr>
            <a:normAutofit/>
          </a:bodyPr>
          <a:lstStyle/>
          <a:p>
            <a:r>
              <a:rPr lang="ca-ES" altLang="ca-ES" sz="2800" b="1">
                <a:solidFill>
                  <a:srgbClr val="243E85"/>
                </a:solidFill>
                <a:latin typeface="Montserrat" panose="00000500000000000000" pitchFamily="2" charset="0"/>
              </a:rPr>
              <a:t>Consums per anys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00C2A252-04C1-53ED-22F7-3EF0DE30C2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9801" y="3251528"/>
            <a:ext cx="184731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ca-ES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A671C733-130F-8D83-BBFE-B31C992647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87" y="251209"/>
            <a:ext cx="12066528" cy="6201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5753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F994D5-46C3-69E0-C5FA-E953ACA1DB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16F4AD09-212B-1F79-4EF7-5C11C35618C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ca-ES" altLang="ca-ES" sz="2800" b="1">
                <a:solidFill>
                  <a:srgbClr val="243E85"/>
                </a:solidFill>
                <a:latin typeface="Montserrat" panose="00000500000000000000" pitchFamily="2" charset="0"/>
              </a:rPr>
              <a:t>Accions per a l’ús responsable de l’aigua</a:t>
            </a:r>
          </a:p>
        </p:txBody>
      </p:sp>
      <p:sp>
        <p:nvSpPr>
          <p:cNvPr id="5123" name="Rectangle 3">
            <a:extLst>
              <a:ext uri="{FF2B5EF4-FFF2-40B4-BE49-F238E27FC236}">
                <a16:creationId xmlns:a16="http://schemas.microsoft.com/office/drawing/2014/main" id="{28E29A88-4A61-82AE-A95C-4A7CE2643DD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066800" y="1647826"/>
            <a:ext cx="9296400" cy="2667000"/>
          </a:xfrm>
        </p:spPr>
        <p:txBody>
          <a:bodyPr>
            <a:noAutofit/>
          </a:bodyPr>
          <a:lstStyle/>
          <a:p>
            <a:r>
              <a:rPr lang="ca-ES" altLang="ca-ES" sz="2000" b="1" dirty="0">
                <a:solidFill>
                  <a:srgbClr val="243E85"/>
                </a:solidFill>
                <a:latin typeface="Montserrat" panose="00000500000000000000" pitchFamily="2" charset="0"/>
              </a:rPr>
              <a:t>Tarifa progressiva:</a:t>
            </a:r>
          </a:p>
          <a:p>
            <a:pPr marL="1028700" lvl="1">
              <a:buFont typeface="Arial" panose="020B0604020202020204" pitchFamily="34" charset="0"/>
              <a:buChar char="•"/>
            </a:pPr>
            <a:r>
              <a:rPr lang="ca-ES" altLang="ca-ES" sz="2000" dirty="0">
                <a:solidFill>
                  <a:srgbClr val="243E85"/>
                </a:solidFill>
                <a:latin typeface="Montserrat" panose="00000500000000000000" pitchFamily="2" charset="0"/>
              </a:rPr>
              <a:t>Trams adaptats segons el nombre de residents</a:t>
            </a:r>
          </a:p>
          <a:p>
            <a:pPr marL="1028700" lvl="1">
              <a:buFont typeface="Arial" panose="020B0604020202020204" pitchFamily="34" charset="0"/>
              <a:buChar char="•"/>
            </a:pPr>
            <a:r>
              <a:rPr lang="ca-ES" altLang="ca-ES" sz="2000" dirty="0">
                <a:solidFill>
                  <a:srgbClr val="243E85"/>
                </a:solidFill>
                <a:latin typeface="Montserrat" panose="00000500000000000000" pitchFamily="2" charset="0"/>
              </a:rPr>
              <a:t>A més consum, més augmenta el preu del m</a:t>
            </a:r>
            <a:r>
              <a:rPr lang="ca-ES" altLang="ca-ES" sz="2000" baseline="30000" dirty="0">
                <a:solidFill>
                  <a:srgbClr val="243E85"/>
                </a:solidFill>
                <a:latin typeface="Montserrat" panose="00000500000000000000" pitchFamily="2" charset="0"/>
              </a:rPr>
              <a:t>3</a:t>
            </a:r>
          </a:p>
          <a:p>
            <a:endParaRPr lang="ca-ES" altLang="ca-ES" sz="2000" dirty="0">
              <a:solidFill>
                <a:srgbClr val="243E85"/>
              </a:solidFill>
              <a:latin typeface="Montserrat" panose="00000500000000000000" pitchFamily="2" charset="0"/>
            </a:endParaRPr>
          </a:p>
          <a:p>
            <a:r>
              <a:rPr lang="ca-ES" altLang="ca-ES" sz="2000" b="1" dirty="0">
                <a:solidFill>
                  <a:srgbClr val="243E85"/>
                </a:solidFill>
                <a:latin typeface="Montserrat" panose="00000500000000000000" pitchFamily="2" charset="0"/>
              </a:rPr>
              <a:t>Xarxa d’aigua no potable: </a:t>
            </a:r>
          </a:p>
          <a:p>
            <a:pPr marL="1028700" lvl="1">
              <a:buFont typeface="Arial" panose="020B0604020202020204" pitchFamily="34" charset="0"/>
              <a:buChar char="•"/>
            </a:pPr>
            <a:r>
              <a:rPr lang="ca-ES" altLang="ca-ES" sz="2000" dirty="0">
                <a:solidFill>
                  <a:srgbClr val="243E85"/>
                </a:solidFill>
                <a:latin typeface="Montserrat" panose="00000500000000000000" pitchFamily="2" charset="0"/>
              </a:rPr>
              <a:t>25,17 km destinats al reg de zones verdes i fonts ornamentals, reduint l’ús d’aigua potable</a:t>
            </a:r>
          </a:p>
          <a:p>
            <a:endParaRPr lang="ca-ES" altLang="ca-ES" sz="2000" dirty="0">
              <a:solidFill>
                <a:srgbClr val="243E85"/>
              </a:solidFill>
              <a:latin typeface="Montserrat" panose="00000500000000000000" pitchFamily="2" charset="0"/>
            </a:endParaRPr>
          </a:p>
          <a:p>
            <a:r>
              <a:rPr lang="ca-ES" altLang="ca-ES" sz="2000" b="1" dirty="0">
                <a:solidFill>
                  <a:srgbClr val="243E85"/>
                </a:solidFill>
                <a:latin typeface="Montserrat" panose="00000500000000000000" pitchFamily="2" charset="0"/>
              </a:rPr>
              <a:t>Campanyes de sensibilització:</a:t>
            </a:r>
          </a:p>
          <a:p>
            <a:pPr marL="1028700" lvl="1">
              <a:buFont typeface="Arial" panose="020B0604020202020204" pitchFamily="34" charset="0"/>
              <a:buChar char="•"/>
            </a:pPr>
            <a:r>
              <a:rPr lang="ca-ES" altLang="ca-ES" sz="2000" dirty="0">
                <a:solidFill>
                  <a:srgbClr val="243E85"/>
                </a:solidFill>
                <a:latin typeface="Montserrat" panose="00000500000000000000" pitchFamily="2" charset="0"/>
              </a:rPr>
              <a:t>Visites al dipòsit de Bellavista</a:t>
            </a:r>
          </a:p>
          <a:p>
            <a:pPr marL="1028700" lvl="1">
              <a:buFont typeface="Arial" panose="020B0604020202020204" pitchFamily="34" charset="0"/>
              <a:buChar char="•"/>
            </a:pPr>
            <a:r>
              <a:rPr lang="ca-ES" altLang="ca-ES" sz="2000" dirty="0">
                <a:solidFill>
                  <a:srgbClr val="243E85"/>
                </a:solidFill>
                <a:latin typeface="Montserrat" panose="00000500000000000000" pitchFamily="2" charset="0"/>
              </a:rPr>
              <a:t>Xerrades sobre bones pràctiques de consum.</a:t>
            </a:r>
          </a:p>
          <a:p>
            <a:pPr marL="1028700" lvl="1">
              <a:buFont typeface="Arial" panose="020B0604020202020204" pitchFamily="34" charset="0"/>
              <a:buChar char="•"/>
            </a:pPr>
            <a:r>
              <a:rPr lang="ca-ES" altLang="ca-ES" sz="2000" dirty="0">
                <a:solidFill>
                  <a:srgbClr val="243E85"/>
                </a:solidFill>
                <a:latin typeface="Montserrat" panose="00000500000000000000" pitchFamily="2" charset="0"/>
              </a:rPr>
              <a:t>XXSS, Mitjans, Factura, etc.</a:t>
            </a:r>
          </a:p>
        </p:txBody>
      </p:sp>
    </p:spTree>
    <p:extLst>
      <p:ext uri="{BB962C8B-B14F-4D97-AF65-F5344CB8AC3E}">
        <p14:creationId xmlns:p14="http://schemas.microsoft.com/office/powerpoint/2010/main" val="39725430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ED526523-3D73-46D3-A75E-AD4325753C3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ca-ES" altLang="ca-ES" sz="2800" b="1">
                <a:solidFill>
                  <a:srgbClr val="243E85"/>
                </a:solidFill>
                <a:latin typeface="Montserrat" panose="00000500000000000000" pitchFamily="2" charset="0"/>
              </a:rPr>
              <a:t>Accions per a l’ús responsable de l’aigua</a:t>
            </a:r>
          </a:p>
        </p:txBody>
      </p:sp>
      <p:sp>
        <p:nvSpPr>
          <p:cNvPr id="5123" name="Rectangle 3">
            <a:extLst>
              <a:ext uri="{FF2B5EF4-FFF2-40B4-BE49-F238E27FC236}">
                <a16:creationId xmlns:a16="http://schemas.microsoft.com/office/drawing/2014/main" id="{53B8B22F-9BFE-4EA0-85CA-98FD0698CC5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447800" y="1690688"/>
            <a:ext cx="6477000" cy="2667000"/>
          </a:xfrm>
        </p:spPr>
        <p:txBody>
          <a:bodyPr>
            <a:noAutofit/>
          </a:bodyPr>
          <a:lstStyle/>
          <a:p>
            <a:r>
              <a:rPr lang="ca-ES" altLang="ca-ES" sz="2000" b="1" dirty="0">
                <a:solidFill>
                  <a:srgbClr val="243E85"/>
                </a:solidFill>
                <a:latin typeface="Montserrat" panose="00000500000000000000" pitchFamily="2" charset="0"/>
              </a:rPr>
              <a:t>Telelectura i detecció de fuites:</a:t>
            </a:r>
          </a:p>
          <a:p>
            <a:pPr marL="1028700" lvl="1">
              <a:buFont typeface="Arial" panose="020B0604020202020204" pitchFamily="34" charset="0"/>
              <a:buChar char="•"/>
            </a:pPr>
            <a:r>
              <a:rPr lang="ca-ES" altLang="ca-ES" sz="2000" dirty="0">
                <a:solidFill>
                  <a:srgbClr val="243E85"/>
                </a:solidFill>
                <a:latin typeface="Montserrat" panose="00000500000000000000" pitchFamily="2" charset="0"/>
              </a:rPr>
              <a:t>84,95% dels comptadors ja tenen telemesura.</a:t>
            </a:r>
          </a:p>
          <a:p>
            <a:pPr marL="1028700" lvl="1">
              <a:buFont typeface="Arial" panose="020B0604020202020204" pitchFamily="34" charset="0"/>
              <a:buChar char="•"/>
            </a:pPr>
            <a:r>
              <a:rPr lang="ca-ES" altLang="ca-ES" sz="2000" dirty="0">
                <a:solidFill>
                  <a:srgbClr val="243E85"/>
                </a:solidFill>
                <a:latin typeface="Montserrat" panose="00000500000000000000" pitchFamily="2" charset="0"/>
              </a:rPr>
              <a:t>Servei Comunicaigua: alertes als usuaris quan es detecten consums anòmals</a:t>
            </a:r>
          </a:p>
          <a:p>
            <a:pPr marL="1028700" lvl="1">
              <a:buFont typeface="Arial" panose="020B0604020202020204" pitchFamily="34" charset="0"/>
              <a:buChar char="•"/>
            </a:pPr>
            <a:r>
              <a:rPr lang="ca-ES" altLang="ca-ES" sz="2000" dirty="0">
                <a:solidFill>
                  <a:srgbClr val="243E85"/>
                </a:solidFill>
                <a:latin typeface="Montserrat" panose="00000500000000000000" pitchFamily="2" charset="0"/>
              </a:rPr>
              <a:t>Transparència vers la ciutadania, que pot accedir a les dades de consum des de l’Oficina Virtual</a:t>
            </a:r>
          </a:p>
          <a:p>
            <a:endParaRPr lang="ca-ES" altLang="ca-ES" sz="2000" dirty="0">
              <a:solidFill>
                <a:srgbClr val="243E85"/>
              </a:solidFill>
              <a:latin typeface="Montserrat" panose="00000500000000000000" pitchFamily="2" charset="0"/>
            </a:endParaRPr>
          </a:p>
          <a:p>
            <a:r>
              <a:rPr lang="ca-ES" altLang="ca-ES" sz="2000" b="1" dirty="0">
                <a:solidFill>
                  <a:srgbClr val="243E85"/>
                </a:solidFill>
                <a:latin typeface="Montserrat" panose="00000500000000000000" pitchFamily="2" charset="0"/>
              </a:rPr>
              <a:t>Inversions:</a:t>
            </a:r>
          </a:p>
          <a:p>
            <a:pPr marL="1028700" lvl="1">
              <a:buFont typeface="Arial" panose="020B0604020202020204" pitchFamily="34" charset="0"/>
              <a:buChar char="•"/>
            </a:pPr>
            <a:r>
              <a:rPr lang="ca-ES" altLang="ca-ES" sz="2000" dirty="0">
                <a:solidFill>
                  <a:srgbClr val="243E85"/>
                </a:solidFill>
                <a:latin typeface="Montserrat" panose="00000500000000000000" pitchFamily="2" charset="0"/>
              </a:rPr>
              <a:t>Pla director (xarxa i instal·lacions)</a:t>
            </a:r>
          </a:p>
          <a:p>
            <a:pPr marL="1028700" lvl="1">
              <a:buFont typeface="Arial" panose="020B0604020202020204" pitchFamily="34" charset="0"/>
              <a:buChar char="•"/>
            </a:pPr>
            <a:r>
              <a:rPr lang="ca-ES" altLang="ca-ES" sz="2000" dirty="0">
                <a:solidFill>
                  <a:srgbClr val="243E85"/>
                </a:solidFill>
                <a:latin typeface="Montserrat" panose="00000500000000000000" pitchFamily="2" charset="0"/>
              </a:rPr>
              <a:t>Tecnologia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C97EEF2E-A6ED-9B62-643B-81CE012F80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7800" y="1690688"/>
            <a:ext cx="2035412" cy="394820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64B031-40C7-3963-F22C-FF96618042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99D07658-72B5-7C98-4799-7FC353AC378C}"/>
              </a:ext>
            </a:extLst>
          </p:cNvPr>
          <p:cNvSpPr txBox="1"/>
          <p:nvPr/>
        </p:nvSpPr>
        <p:spPr>
          <a:xfrm>
            <a:off x="920461" y="767371"/>
            <a:ext cx="2508539" cy="2618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800"/>
              </a:lnSpc>
            </a:pPr>
            <a:r>
              <a:rPr lang="en-US" sz="2800" b="1">
                <a:solidFill>
                  <a:srgbClr val="243E8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Telelectura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1E35400-0FC1-9C0E-8DAC-3DC3D9FE2A8B}"/>
              </a:ext>
            </a:extLst>
          </p:cNvPr>
          <p:cNvSpPr txBox="1">
            <a:spLocks/>
          </p:cNvSpPr>
          <p:nvPr/>
        </p:nvSpPr>
        <p:spPr>
          <a:xfrm>
            <a:off x="920461" y="1419601"/>
            <a:ext cx="6013739" cy="464245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rtl="0" fontAlgn="base">
              <a:spcBef>
                <a:spcPct val="20000"/>
              </a:spcBef>
              <a:spcAft>
                <a:spcPct val="0"/>
              </a:spcAft>
              <a:buNone/>
              <a:defRPr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rgbClr val="2E5BBC"/>
              </a:buClr>
              <a:buFont typeface="Times" panose="02020603050405020304" pitchFamily="18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a-ES" sz="1800">
                <a:solidFill>
                  <a:srgbClr val="243E85"/>
                </a:solidFill>
                <a:latin typeface="Montserrat" panose="00000500000000000000" pitchFamily="2" charset="0"/>
                <a:cs typeface="Calibri" panose="020F0502020204030204" pitchFamily="34" charset="0"/>
              </a:rPr>
              <a:t>60.740 comptadors</a:t>
            </a:r>
            <a:endParaRPr lang="ca-ES" sz="1800" b="0">
              <a:solidFill>
                <a:srgbClr val="243E85"/>
              </a:solidFill>
              <a:latin typeface="Montserrat" panose="00000500000000000000" pitchFamily="2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a-ES" sz="1800" b="0">
                <a:solidFill>
                  <a:srgbClr val="243E85"/>
                </a:solidFill>
                <a:latin typeface="Montserrat" panose="00000500000000000000" pitchFamily="2" charset="0"/>
                <a:cs typeface="Calibri" panose="020F0502020204030204" pitchFamily="34" charset="0"/>
              </a:rPr>
              <a:t>Mecànics: 13%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a-ES" sz="1800" b="0">
                <a:solidFill>
                  <a:srgbClr val="243E85"/>
                </a:solidFill>
                <a:latin typeface="Montserrat" panose="00000500000000000000" pitchFamily="2" charset="0"/>
                <a:cs typeface="Calibri" panose="020F0502020204030204" pitchFamily="34" charset="0"/>
              </a:rPr>
              <a:t>Electrònics: 87%</a:t>
            </a:r>
          </a:p>
          <a:p>
            <a:endParaRPr lang="ca-ES" sz="1800" b="0">
              <a:solidFill>
                <a:srgbClr val="243E85"/>
              </a:solidFill>
              <a:latin typeface="Montserrat" panose="00000500000000000000" pitchFamily="2" charset="0"/>
              <a:cs typeface="Calibri" panose="020F0502020204030204" pitchFamily="34" charset="0"/>
            </a:endParaRPr>
          </a:p>
          <a:p>
            <a:r>
              <a:rPr lang="ca-ES" sz="1800" b="0">
                <a:solidFill>
                  <a:srgbClr val="243E85"/>
                </a:solidFill>
                <a:latin typeface="Montserrat" panose="00000500000000000000" pitchFamily="2" charset="0"/>
                <a:cs typeface="Calibri" panose="020F0502020204030204" pitchFamily="34" charset="0"/>
              </a:rPr>
              <a:t>Distribució dels comptadors electrònics segons tecnologia de comunicació:</a:t>
            </a:r>
          </a:p>
          <a:p>
            <a:endParaRPr lang="ca-ES" sz="1800" b="0">
              <a:solidFill>
                <a:srgbClr val="243E85"/>
              </a:solidFill>
              <a:latin typeface="Montserrat" panose="00000500000000000000" pitchFamily="2" charset="0"/>
              <a:cs typeface="Calibri" panose="020F0502020204030204" pitchFamily="34" charset="0"/>
            </a:endParaRPr>
          </a:p>
          <a:p>
            <a:r>
              <a:rPr lang="ca-ES" sz="1800" err="1">
                <a:solidFill>
                  <a:srgbClr val="243E85"/>
                </a:solidFill>
                <a:latin typeface="Montserrat" panose="00000500000000000000" pitchFamily="2" charset="0"/>
                <a:cs typeface="Calibri" panose="020F0502020204030204" pitchFamily="34" charset="0"/>
              </a:rPr>
              <a:t>Walk-By</a:t>
            </a:r>
            <a:r>
              <a:rPr lang="ca-ES" sz="1800" b="0">
                <a:solidFill>
                  <a:srgbClr val="243E85"/>
                </a:solidFill>
                <a:latin typeface="Montserrat" panose="00000500000000000000" pitchFamily="2" charset="0"/>
                <a:cs typeface="Calibri" panose="020F0502020204030204" pitchFamily="34" charset="0"/>
              </a:rPr>
              <a:t> (lectura electrònica): </a:t>
            </a:r>
            <a:r>
              <a:rPr lang="ca-ES" sz="1800">
                <a:solidFill>
                  <a:srgbClr val="243E85"/>
                </a:solidFill>
                <a:latin typeface="Montserrat" panose="00000500000000000000" pitchFamily="2" charset="0"/>
                <a:cs typeface="Calibri" panose="020F0502020204030204" pitchFamily="34" charset="0"/>
              </a:rPr>
              <a:t>2%</a:t>
            </a:r>
            <a:r>
              <a:rPr lang="ca-ES" sz="1800" b="0">
                <a:solidFill>
                  <a:srgbClr val="243E85"/>
                </a:solidFill>
                <a:latin typeface="Montserrat" panose="00000500000000000000" pitchFamily="2" charset="0"/>
                <a:cs typeface="Calibri" panose="020F0502020204030204" pitchFamily="34" charset="0"/>
              </a:rPr>
              <a:t> </a:t>
            </a:r>
            <a:br>
              <a:rPr lang="ca-ES" sz="1800" b="0">
                <a:solidFill>
                  <a:srgbClr val="243E85"/>
                </a:solidFill>
                <a:latin typeface="Montserrat" panose="00000500000000000000" pitchFamily="2" charset="0"/>
                <a:cs typeface="Calibri" panose="020F0502020204030204" pitchFamily="34" charset="0"/>
              </a:rPr>
            </a:br>
            <a:endParaRPr lang="ca-ES" sz="1800" b="0">
              <a:solidFill>
                <a:srgbClr val="243E85"/>
              </a:solidFill>
              <a:latin typeface="Montserrat" panose="00000500000000000000" pitchFamily="2" charset="0"/>
              <a:cs typeface="Calibri" panose="020F0502020204030204" pitchFamily="34" charset="0"/>
            </a:endParaRPr>
          </a:p>
          <a:p>
            <a:r>
              <a:rPr lang="ca-ES" sz="1800">
                <a:solidFill>
                  <a:srgbClr val="243E85"/>
                </a:solidFill>
                <a:latin typeface="Montserrat" panose="00000500000000000000" pitchFamily="2" charset="0"/>
                <a:cs typeface="Calibri" panose="020F0502020204030204" pitchFamily="34" charset="0"/>
              </a:rPr>
              <a:t>Telelectura:</a:t>
            </a:r>
            <a:r>
              <a:rPr lang="ca-ES" sz="1800" b="0">
                <a:solidFill>
                  <a:srgbClr val="243E85"/>
                </a:solidFill>
                <a:latin typeface="Montserrat" panose="00000500000000000000" pitchFamily="2" charset="0"/>
                <a:cs typeface="Calibri" panose="020F0502020204030204" pitchFamily="34" charset="0"/>
              </a:rPr>
              <a:t> </a:t>
            </a:r>
            <a:endParaRPr lang="ca-ES" sz="1800">
              <a:solidFill>
                <a:srgbClr val="243E85"/>
              </a:solidFill>
              <a:latin typeface="Montserrat" panose="00000500000000000000" pitchFamily="2" charset="0"/>
              <a:cs typeface="Calibri" panose="020F0502020204030204" pitchFamily="34" charset="0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ca-ES" sz="1800">
                <a:solidFill>
                  <a:srgbClr val="243E85"/>
                </a:solidFill>
                <a:latin typeface="Montserrat" panose="00000500000000000000" pitchFamily="2" charset="0"/>
                <a:cs typeface="Calibri" panose="020F0502020204030204" pitchFamily="34" charset="0"/>
              </a:rPr>
              <a:t>Xarxa ràdio: 6%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ca-ES" sz="1800">
                <a:solidFill>
                  <a:srgbClr val="243E85"/>
                </a:solidFill>
                <a:latin typeface="Montserrat" panose="00000500000000000000" pitchFamily="2" charset="0"/>
                <a:cs typeface="Calibri" panose="020F0502020204030204" pitchFamily="34" charset="0"/>
              </a:rPr>
              <a:t>GPRS: 29%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ca-ES" sz="1800">
                <a:solidFill>
                  <a:srgbClr val="243E85"/>
                </a:solidFill>
                <a:latin typeface="Montserrat" panose="00000500000000000000" pitchFamily="2" charset="0"/>
                <a:cs typeface="Calibri" panose="020F0502020204030204" pitchFamily="34" charset="0"/>
              </a:rPr>
              <a:t>NB-</a:t>
            </a:r>
            <a:r>
              <a:rPr lang="ca-ES" sz="1800" err="1">
                <a:solidFill>
                  <a:srgbClr val="243E85"/>
                </a:solidFill>
                <a:latin typeface="Montserrat" panose="00000500000000000000" pitchFamily="2" charset="0"/>
                <a:cs typeface="Calibri" panose="020F0502020204030204" pitchFamily="34" charset="0"/>
              </a:rPr>
              <a:t>IoT</a:t>
            </a:r>
            <a:r>
              <a:rPr lang="ca-ES" sz="1800">
                <a:solidFill>
                  <a:srgbClr val="243E85"/>
                </a:solidFill>
                <a:latin typeface="Montserrat" panose="00000500000000000000" pitchFamily="2" charset="0"/>
                <a:cs typeface="Calibri" panose="020F0502020204030204" pitchFamily="34" charset="0"/>
              </a:rPr>
              <a:t>: 50%</a:t>
            </a:r>
          </a:p>
          <a:p>
            <a:pPr marL="457189" lvl="1" indent="0">
              <a:buNone/>
            </a:pPr>
            <a:endParaRPr lang="ca-ES" sz="1800">
              <a:solidFill>
                <a:srgbClr val="0032A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189" lvl="1" indent="0">
              <a:buNone/>
            </a:pPr>
            <a:endParaRPr lang="ca-ES" sz="1800">
              <a:solidFill>
                <a:srgbClr val="0032A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189" lvl="1" indent="0">
              <a:buNone/>
            </a:pPr>
            <a:endParaRPr lang="ca-ES" sz="18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Rectángulo: esquinas redondeadas 15">
            <a:extLst>
              <a:ext uri="{FF2B5EF4-FFF2-40B4-BE49-F238E27FC236}">
                <a16:creationId xmlns:a16="http://schemas.microsoft.com/office/drawing/2014/main" id="{410B69BD-235F-43A8-CE9E-62A9B11891E5}"/>
              </a:ext>
            </a:extLst>
          </p:cNvPr>
          <p:cNvSpPr/>
          <p:nvPr/>
        </p:nvSpPr>
        <p:spPr bwMode="auto">
          <a:xfrm>
            <a:off x="8991600" y="2438400"/>
            <a:ext cx="914400" cy="914400"/>
          </a:xfrm>
          <a:prstGeom prst="round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ca-ES"/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629F84CF-D50E-A2ED-0AFC-DE48B30F67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1800" y="1029816"/>
            <a:ext cx="3893993" cy="5193810"/>
          </a:xfrm>
          <a:prstGeom prst="roundRect">
            <a:avLst>
              <a:gd name="adj" fmla="val 16667"/>
            </a:avLst>
          </a:prstGeom>
          <a:ln>
            <a:noFill/>
          </a:ln>
          <a:effectLst/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9" name="Elipse 18">
            <a:extLst>
              <a:ext uri="{FF2B5EF4-FFF2-40B4-BE49-F238E27FC236}">
                <a16:creationId xmlns:a16="http://schemas.microsoft.com/office/drawing/2014/main" id="{DBE55666-7D52-8B21-1AA0-F8FA80B96E45}"/>
              </a:ext>
            </a:extLst>
          </p:cNvPr>
          <p:cNvSpPr/>
          <p:nvPr/>
        </p:nvSpPr>
        <p:spPr>
          <a:xfrm>
            <a:off x="4619250" y="462752"/>
            <a:ext cx="1581902" cy="1639330"/>
          </a:xfrm>
          <a:prstGeom prst="ellipse">
            <a:avLst/>
          </a:prstGeom>
          <a:solidFill>
            <a:srgbClr val="243E8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ca-ES" sz="3200" kern="0">
              <a:ln>
                <a:solidFill>
                  <a:srgbClr val="5B9BD5">
                    <a:lumMod val="50000"/>
                  </a:srgbClr>
                </a:solidFill>
              </a:ln>
              <a:solidFill>
                <a:srgbClr val="293E84"/>
              </a:solidFill>
              <a:latin typeface="Calibri" panose="020F0502020204030204"/>
              <a:ea typeface="+mn-ea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ca-ES" sz="3600">
                <a:solidFill>
                  <a:schemeClr val="bg1"/>
                </a:solidFill>
              </a:rPr>
              <a:t>85%</a:t>
            </a:r>
            <a:r>
              <a:rPr lang="ca-ES">
                <a:solidFill>
                  <a:schemeClr val="bg1"/>
                </a:solidFill>
              </a:rPr>
              <a:t> </a:t>
            </a:r>
            <a:r>
              <a:rPr lang="ca-ES" sz="1400">
                <a:solidFill>
                  <a:schemeClr val="bg1"/>
                </a:solidFill>
                <a:latin typeface="+mn-lt"/>
              </a:rPr>
              <a:t>telelectura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ca-ES" sz="1400" kern="0">
              <a:ln>
                <a:solidFill>
                  <a:srgbClr val="5B9BD5">
                    <a:lumMod val="50000"/>
                  </a:srgbClr>
                </a:solidFill>
              </a:ln>
              <a:solidFill>
                <a:srgbClr val="293E84"/>
              </a:solidFill>
              <a:latin typeface="Calibri" panose="020F0502020204030204"/>
              <a:ea typeface="+mn-ea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ca-ES" sz="1400" kern="0">
              <a:ln>
                <a:solidFill>
                  <a:srgbClr val="5B9BD5">
                    <a:lumMod val="50000"/>
                  </a:srgbClr>
                </a:solidFill>
              </a:ln>
              <a:solidFill>
                <a:srgbClr val="293E84"/>
              </a:solidFill>
              <a:latin typeface="Calibri" panose="020F0502020204030204"/>
              <a:ea typeface="+mn-ea"/>
            </a:endParaRPr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417027A5-F34F-33AC-9DFB-F5A48AAA7599}"/>
              </a:ext>
            </a:extLst>
          </p:cNvPr>
          <p:cNvSpPr/>
          <p:nvPr/>
        </p:nvSpPr>
        <p:spPr>
          <a:xfrm>
            <a:off x="10102052" y="1154757"/>
            <a:ext cx="1581903" cy="1660257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a-ES" sz="3600">
                <a:solidFill>
                  <a:srgbClr val="243E85"/>
                </a:solidFill>
              </a:rPr>
              <a:t>87%</a:t>
            </a:r>
            <a:r>
              <a:rPr lang="ca-ES">
                <a:solidFill>
                  <a:srgbClr val="243E85"/>
                </a:solidFill>
              </a:rPr>
              <a:t> </a:t>
            </a:r>
            <a:r>
              <a:rPr lang="ca-ES" sz="1400">
                <a:solidFill>
                  <a:srgbClr val="243E85"/>
                </a:solidFill>
              </a:rPr>
              <a:t>electrònics</a:t>
            </a:r>
          </a:p>
        </p:txBody>
      </p:sp>
    </p:spTree>
    <p:extLst>
      <p:ext uri="{BB962C8B-B14F-4D97-AF65-F5344CB8AC3E}">
        <p14:creationId xmlns:p14="http://schemas.microsoft.com/office/powerpoint/2010/main" val="9325117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43238F-A4A1-0EFF-4BD9-10E6A1A4EA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6CC9237E-A31A-6831-7919-F95119112B77}"/>
              </a:ext>
            </a:extLst>
          </p:cNvPr>
          <p:cNvSpPr txBox="1"/>
          <p:nvPr/>
        </p:nvSpPr>
        <p:spPr>
          <a:xfrm>
            <a:off x="712957" y="724887"/>
            <a:ext cx="3020843" cy="2618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800"/>
              </a:lnSpc>
            </a:pPr>
            <a:r>
              <a:rPr lang="en-US" sz="2800" b="1">
                <a:solidFill>
                  <a:srgbClr val="243E8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Comunicaigua</a:t>
            </a:r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3621E173-B6CD-5966-6E3F-63E457395DEA}"/>
              </a:ext>
            </a:extLst>
          </p:cNvPr>
          <p:cNvGrpSpPr/>
          <p:nvPr/>
        </p:nvGrpSpPr>
        <p:grpSpPr>
          <a:xfrm>
            <a:off x="5800656" y="2032207"/>
            <a:ext cx="1380452" cy="2349705"/>
            <a:chOff x="0" y="0"/>
            <a:chExt cx="3681204" cy="6265879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0922C548-F52F-D0E5-E0BE-41E3D729E5AB}"/>
                </a:ext>
              </a:extLst>
            </p:cNvPr>
            <p:cNvSpPr/>
            <p:nvPr/>
          </p:nvSpPr>
          <p:spPr>
            <a:xfrm>
              <a:off x="0" y="0"/>
              <a:ext cx="3681204" cy="6265879"/>
            </a:xfrm>
            <a:custGeom>
              <a:avLst/>
              <a:gdLst/>
              <a:ahLst/>
              <a:cxnLst/>
              <a:rect l="l" t="t" r="r" b="b"/>
              <a:pathLst>
                <a:path w="3681204" h="6265879">
                  <a:moveTo>
                    <a:pt x="0" y="0"/>
                  </a:moveTo>
                  <a:lnTo>
                    <a:pt x="3681204" y="0"/>
                  </a:lnTo>
                  <a:lnTo>
                    <a:pt x="3681204" y="6265879"/>
                  </a:lnTo>
                  <a:lnTo>
                    <a:pt x="0" y="62658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ca-ES"/>
            </a:p>
          </p:txBody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1DE91325-C85E-260E-7CF8-4A875CDB758F}"/>
                </a:ext>
              </a:extLst>
            </p:cNvPr>
            <p:cNvSpPr/>
            <p:nvPr/>
          </p:nvSpPr>
          <p:spPr>
            <a:xfrm>
              <a:off x="771922" y="1355686"/>
              <a:ext cx="2137360" cy="3440418"/>
            </a:xfrm>
            <a:custGeom>
              <a:avLst/>
              <a:gdLst/>
              <a:ahLst/>
              <a:cxnLst/>
              <a:rect l="l" t="t" r="r" b="b"/>
              <a:pathLst>
                <a:path w="2137360" h="3440418">
                  <a:moveTo>
                    <a:pt x="0" y="0"/>
                  </a:moveTo>
                  <a:lnTo>
                    <a:pt x="2137360" y="0"/>
                  </a:lnTo>
                  <a:lnTo>
                    <a:pt x="2137360" y="3440418"/>
                  </a:lnTo>
                  <a:lnTo>
                    <a:pt x="0" y="34404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ca-ES"/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61103534-CF75-3AB5-5212-61D44AB6A4F8}"/>
                </a:ext>
              </a:extLst>
            </p:cNvPr>
            <p:cNvSpPr/>
            <p:nvPr/>
          </p:nvSpPr>
          <p:spPr>
            <a:xfrm>
              <a:off x="1575251" y="2265579"/>
              <a:ext cx="530701" cy="2245274"/>
            </a:xfrm>
            <a:custGeom>
              <a:avLst/>
              <a:gdLst/>
              <a:ahLst/>
              <a:cxnLst/>
              <a:rect l="l" t="t" r="r" b="b"/>
              <a:pathLst>
                <a:path w="530701" h="2245274">
                  <a:moveTo>
                    <a:pt x="0" y="0"/>
                  </a:moveTo>
                  <a:lnTo>
                    <a:pt x="530701" y="0"/>
                  </a:lnTo>
                  <a:lnTo>
                    <a:pt x="530701" y="2245273"/>
                  </a:lnTo>
                  <a:lnTo>
                    <a:pt x="0" y="22452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ca-ES"/>
            </a:p>
          </p:txBody>
        </p:sp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483E4615-2B30-A32B-188F-05F669C283FE}"/>
              </a:ext>
            </a:extLst>
          </p:cNvPr>
          <p:cNvGrpSpPr/>
          <p:nvPr/>
        </p:nvGrpSpPr>
        <p:grpSpPr>
          <a:xfrm>
            <a:off x="722482" y="1459752"/>
            <a:ext cx="7811918" cy="4001095"/>
            <a:chOff x="-3273845" y="-3453294"/>
            <a:chExt cx="13658651" cy="10669587"/>
          </a:xfrm>
        </p:grpSpPr>
        <p:sp>
          <p:nvSpPr>
            <p:cNvPr id="12" name="TextBox 12">
              <a:extLst>
                <a:ext uri="{FF2B5EF4-FFF2-40B4-BE49-F238E27FC236}">
                  <a16:creationId xmlns:a16="http://schemas.microsoft.com/office/drawing/2014/main" id="{FC9540D9-8282-61DE-0116-88100E48C7AA}"/>
                </a:ext>
              </a:extLst>
            </p:cNvPr>
            <p:cNvSpPr txBox="1"/>
            <p:nvPr/>
          </p:nvSpPr>
          <p:spPr>
            <a:xfrm>
              <a:off x="-3273845" y="-3453294"/>
              <a:ext cx="7611879" cy="1066958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134938" lvl="1" algn="just"/>
              <a:endParaRPr lang="ca-ES" sz="2000">
                <a:solidFill>
                  <a:srgbClr val="243E85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269876" lvl="1" indent="-134938" algn="just">
                <a:buFont typeface="Arial"/>
                <a:buChar char="•"/>
              </a:pPr>
              <a:r>
                <a:rPr lang="en-US" sz="2000">
                  <a:solidFill>
                    <a:srgbClr val="243E8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Sistema </a:t>
              </a:r>
              <a:r>
                <a:rPr lang="en-US" sz="2000" err="1">
                  <a:solidFill>
                    <a:srgbClr val="243E8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d’avisos</a:t>
              </a:r>
              <a:r>
                <a:rPr lang="en-US" sz="2000">
                  <a:solidFill>
                    <a:srgbClr val="243E8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per @ i SMS</a:t>
              </a:r>
            </a:p>
            <a:p>
              <a:pPr marL="134938" lvl="1" algn="just"/>
              <a:endParaRPr lang="ca-ES" sz="2000">
                <a:solidFill>
                  <a:srgbClr val="243E85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269876" lvl="1" indent="-134938" algn="just">
                <a:buFont typeface="Arial"/>
                <a:buChar char="•"/>
              </a:pPr>
              <a:r>
                <a:rPr lang="ca-ES" sz="2000">
                  <a:solidFill>
                    <a:srgbClr val="243E8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Eina desenvolupada per AMSA i integrada amb el sistema comercial</a:t>
              </a:r>
            </a:p>
            <a:p>
              <a:pPr marL="134938" lvl="1" algn="just"/>
              <a:endParaRPr lang="ca-ES" sz="2000">
                <a:solidFill>
                  <a:srgbClr val="243E85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269876" lvl="1" indent="-134938">
                <a:buFont typeface="Arial"/>
                <a:buChar char="•"/>
              </a:pPr>
              <a:r>
                <a:rPr lang="ca-ES" sz="2000">
                  <a:solidFill>
                    <a:srgbClr val="243E8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Creua dades reals dels clients basades en el seu propi consum històric</a:t>
              </a:r>
            </a:p>
            <a:p>
              <a:pPr marL="134938" lvl="1" algn="just"/>
              <a:endParaRPr lang="ca-ES" sz="2000">
                <a:solidFill>
                  <a:srgbClr val="243E85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269876" lvl="1" indent="-134938" algn="just">
                <a:buFont typeface="Arial"/>
                <a:buChar char="•"/>
              </a:pPr>
              <a:r>
                <a:rPr lang="ca-ES" sz="2000">
                  <a:solidFill>
                    <a:srgbClr val="243E8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250 comunicacions mensuals relacionades amb consums</a:t>
              </a:r>
            </a:p>
          </p:txBody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3DD520BF-DDF0-83B9-BBB6-CF02533D882E}"/>
                </a:ext>
              </a:extLst>
            </p:cNvPr>
            <p:cNvSpPr txBox="1"/>
            <p:nvPr/>
          </p:nvSpPr>
          <p:spPr>
            <a:xfrm>
              <a:off x="11408" y="3779308"/>
              <a:ext cx="10373398" cy="6306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269876" lvl="1" indent="-134938" algn="just">
                <a:lnSpc>
                  <a:spcPts val="1750"/>
                </a:lnSpc>
                <a:buFont typeface="Arial"/>
                <a:buChar char="•"/>
              </a:pPr>
              <a:endParaRPr lang="en-US" sz="2000">
                <a:solidFill>
                  <a:srgbClr val="0233A6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3" name="Group 8">
            <a:extLst>
              <a:ext uri="{FF2B5EF4-FFF2-40B4-BE49-F238E27FC236}">
                <a16:creationId xmlns:a16="http://schemas.microsoft.com/office/drawing/2014/main" id="{D23695A1-E393-20DC-A258-395F18AF9754}"/>
              </a:ext>
            </a:extLst>
          </p:cNvPr>
          <p:cNvGrpSpPr/>
          <p:nvPr/>
        </p:nvGrpSpPr>
        <p:grpSpPr>
          <a:xfrm>
            <a:off x="7659518" y="1695856"/>
            <a:ext cx="3810000" cy="3167524"/>
            <a:chOff x="-19498" y="-47625"/>
            <a:chExt cx="11621092" cy="4237549"/>
          </a:xfrm>
        </p:grpSpPr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3A37756C-7E28-9758-0D16-83BCFDFD4B71}"/>
                </a:ext>
              </a:extLst>
            </p:cNvPr>
            <p:cNvSpPr txBox="1"/>
            <p:nvPr/>
          </p:nvSpPr>
          <p:spPr>
            <a:xfrm>
              <a:off x="11409" y="909109"/>
              <a:ext cx="7297159" cy="4117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269876" lvl="1" indent="-134938">
                <a:buFont typeface="Arial"/>
                <a:buChar char="•"/>
              </a:pPr>
              <a:r>
                <a:rPr lang="en-US" sz="2000">
                  <a:solidFill>
                    <a:srgbClr val="243E8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Nova  factura</a:t>
              </a:r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6BAFE3F1-3D3D-455B-A2E1-31F309E2D652}"/>
                </a:ext>
              </a:extLst>
            </p:cNvPr>
            <p:cNvSpPr txBox="1"/>
            <p:nvPr/>
          </p:nvSpPr>
          <p:spPr>
            <a:xfrm>
              <a:off x="11409" y="1641537"/>
              <a:ext cx="9738832" cy="8234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269876" lvl="1" indent="-134938">
                <a:buFont typeface="Arial"/>
                <a:buChar char="•"/>
              </a:pPr>
              <a:r>
                <a:rPr lang="en-US" sz="2000">
                  <a:solidFill>
                    <a:srgbClr val="243E8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ca-ES" sz="2000" noProof="0">
                  <a:solidFill>
                    <a:srgbClr val="243E8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Avaria al carrer o tall programat</a:t>
              </a:r>
              <a:endParaRPr lang="en-US" sz="2000">
                <a:solidFill>
                  <a:srgbClr val="243E85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id="{0C8341C4-A654-8623-01CF-61D1E322CD61}"/>
                </a:ext>
              </a:extLst>
            </p:cNvPr>
            <p:cNvSpPr txBox="1"/>
            <p:nvPr/>
          </p:nvSpPr>
          <p:spPr>
            <a:xfrm>
              <a:off x="-19498" y="2754738"/>
              <a:ext cx="11091332" cy="41174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269876" lvl="1" indent="-134938">
                <a:buFont typeface="Arial"/>
                <a:buChar char="•"/>
              </a:pPr>
              <a:r>
                <a:rPr lang="ca-ES" sz="2000" noProof="0">
                  <a:solidFill>
                    <a:srgbClr val="243E8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Venciment de pagament </a:t>
              </a:r>
            </a:p>
          </p:txBody>
        </p:sp>
        <p:sp>
          <p:nvSpPr>
            <p:cNvPr id="15" name="TextBox 12">
              <a:extLst>
                <a:ext uri="{FF2B5EF4-FFF2-40B4-BE49-F238E27FC236}">
                  <a16:creationId xmlns:a16="http://schemas.microsoft.com/office/drawing/2014/main" id="{1F2BB703-4540-17E2-02C4-BC7E50108DF2}"/>
                </a:ext>
              </a:extLst>
            </p:cNvPr>
            <p:cNvSpPr txBox="1"/>
            <p:nvPr/>
          </p:nvSpPr>
          <p:spPr>
            <a:xfrm>
              <a:off x="11409" y="-47625"/>
              <a:ext cx="11590185" cy="82349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269876" lvl="1" indent="-134938">
                <a:buFont typeface="Arial"/>
                <a:buChar char="•"/>
              </a:pPr>
              <a:r>
                <a:rPr lang="ca-ES" sz="2000">
                  <a:solidFill>
                    <a:srgbClr val="243E8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Fuita, degoteig o consums elevats</a:t>
              </a:r>
            </a:p>
          </p:txBody>
        </p:sp>
        <p:sp>
          <p:nvSpPr>
            <p:cNvPr id="16" name="TextBox 13">
              <a:extLst>
                <a:ext uri="{FF2B5EF4-FFF2-40B4-BE49-F238E27FC236}">
                  <a16:creationId xmlns:a16="http://schemas.microsoft.com/office/drawing/2014/main" id="{EC0AAB81-D4DD-6469-5693-18CB95CFC1FE}"/>
                </a:ext>
              </a:extLst>
            </p:cNvPr>
            <p:cNvSpPr txBox="1"/>
            <p:nvPr/>
          </p:nvSpPr>
          <p:spPr>
            <a:xfrm>
              <a:off x="11409" y="3366430"/>
              <a:ext cx="11590185" cy="82349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269876" lvl="1" indent="-134938">
                <a:buFont typeface="Arial"/>
                <a:buChar char="•"/>
              </a:pPr>
              <a:r>
                <a:rPr lang="ca-ES" sz="2000" noProof="0">
                  <a:solidFill>
                    <a:srgbClr val="243E8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Documentació pendent de presentar</a:t>
              </a:r>
            </a:p>
          </p:txBody>
        </p:sp>
      </p:grpSp>
      <p:sp>
        <p:nvSpPr>
          <p:cNvPr id="17" name="TextBox 14">
            <a:extLst>
              <a:ext uri="{FF2B5EF4-FFF2-40B4-BE49-F238E27FC236}">
                <a16:creationId xmlns:a16="http://schemas.microsoft.com/office/drawing/2014/main" id="{A05F89B2-1911-8D8E-8902-B6D2DED451A7}"/>
              </a:ext>
            </a:extLst>
          </p:cNvPr>
          <p:cNvSpPr txBox="1"/>
          <p:nvPr/>
        </p:nvSpPr>
        <p:spPr>
          <a:xfrm>
            <a:off x="7905750" y="1242513"/>
            <a:ext cx="4024596" cy="2172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550"/>
              </a:lnSpc>
            </a:pPr>
            <a:r>
              <a:rPr lang="en-US" sz="2000">
                <a:solidFill>
                  <a:srgbClr val="243E85"/>
                </a:solidFill>
                <a:latin typeface="Montserrat"/>
                <a:ea typeface="Montserrat"/>
                <a:cs typeface="Montserrat"/>
                <a:sym typeface="Montserrat"/>
              </a:rPr>
              <a:t>Avisa de:</a:t>
            </a:r>
          </a:p>
        </p:txBody>
      </p:sp>
    </p:spTree>
    <p:extLst>
      <p:ext uri="{BB962C8B-B14F-4D97-AF65-F5344CB8AC3E}">
        <p14:creationId xmlns:p14="http://schemas.microsoft.com/office/powerpoint/2010/main" val="39842999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2013 - Tema de 2022">
  <a:themeElements>
    <a:clrScheme name="Office 2013 - Tema de 202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2013 - Tema de 2022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Tema de 2022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l'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icina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icin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DFD5E88AA614C4EB425E85A1A398D9F" ma:contentTypeVersion="16" ma:contentTypeDescription="Crea un document nou" ma:contentTypeScope="" ma:versionID="2278d9b1a92700923136d86849e09eaf">
  <xsd:schema xmlns:xsd="http://www.w3.org/2001/XMLSchema" xmlns:xs="http://www.w3.org/2001/XMLSchema" xmlns:p="http://schemas.microsoft.com/office/2006/metadata/properties" xmlns:ns2="153b5c8c-cb46-4bc9-9fd2-9242620f691e" xmlns:ns3="b54e3757-91b4-4a5a-8aff-9394eb46b851" targetNamespace="http://schemas.microsoft.com/office/2006/metadata/properties" ma:root="true" ma:fieldsID="4354af094373091f08000dccc3fdb721" ns2:_="" ns3:_="">
    <xsd:import namespace="153b5c8c-cb46-4bc9-9fd2-9242620f691e"/>
    <xsd:import namespace="b54e3757-91b4-4a5a-8aff-9394eb46b85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Locatio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3b5c8c-cb46-4bc9-9fd2-9242620f691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LengthInSeconds" ma:index="18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0" nillable="true" ma:taxonomy="true" ma:internalName="lcf76f155ced4ddcb4097134ff3c332f" ma:taxonomyFieldName="MediaServiceImageTags" ma:displayName="Etiquetes de la imatge" ma:readOnly="false" ma:fieldId="{5cf76f15-5ced-4ddc-b409-7134ff3c332f}" ma:taxonomyMulti="true" ma:sspId="733dba7b-c121-41fb-bc2c-7ff2db7d407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3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54e3757-91b4-4a5a-8aff-9394eb46b851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Compartit amb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'ha compartit amb detal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1" nillable="true" ma:displayName="Taxonomy Catch All Column" ma:hidden="true" ma:list="{5c3451b8-a511-4cad-9cb8-04691fa82323}" ma:internalName="TaxCatchAll" ma:showField="CatchAllData" ma:web="b54e3757-91b4-4a5a-8aff-9394eb46b85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us de contingut"/>
        <xsd:element ref="dc:title" minOccurs="0" maxOccurs="1" ma:index="4" ma:displayName="Títo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153b5c8c-cb46-4bc9-9fd2-9242620f691e">
      <Terms xmlns="http://schemas.microsoft.com/office/infopath/2007/PartnerControls"/>
    </lcf76f155ced4ddcb4097134ff3c332f>
    <TaxCatchAll xmlns="b54e3757-91b4-4a5a-8aff-9394eb46b851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4DC1C42-AB09-4A70-9B31-B6291CE1F0BC}">
  <ds:schemaRefs>
    <ds:schemaRef ds:uri="153b5c8c-cb46-4bc9-9fd2-9242620f691e"/>
    <ds:schemaRef ds:uri="b54e3757-91b4-4a5a-8aff-9394eb46b851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D55B1281-96E1-4897-860A-B79CDB2D0CD5}">
  <ds:schemaRefs>
    <ds:schemaRef ds:uri="153b5c8c-cb46-4bc9-9fd2-9242620f691e"/>
    <ds:schemaRef ds:uri="b54e3757-91b4-4a5a-8aff-9394eb46b851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D0EF4C4E-2A22-4A09-97B7-F1A7158F6EF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0</TotalTime>
  <Words>572</Words>
  <Application>Microsoft Office PowerPoint</Application>
  <PresentationFormat>Panorámica</PresentationFormat>
  <Paragraphs>124</Paragraphs>
  <Slides>14</Slides>
  <Notes>10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14</vt:i4>
      </vt:variant>
    </vt:vector>
  </HeadingPairs>
  <TitlesOfParts>
    <vt:vector size="23" baseType="lpstr">
      <vt:lpstr>Arial</vt:lpstr>
      <vt:lpstr>Bahnschrift SemiBold SemiConden</vt:lpstr>
      <vt:lpstr>Calibri</vt:lpstr>
      <vt:lpstr>Calibri Light</vt:lpstr>
      <vt:lpstr>IBM Plex Sans Hebrew SemiBold Bold</vt:lpstr>
      <vt:lpstr>Montserrat</vt:lpstr>
      <vt:lpstr>Montserrat Bold</vt:lpstr>
      <vt:lpstr>Wingdings</vt:lpstr>
      <vt:lpstr>Office 2013 - Tema de 2022</vt:lpstr>
      <vt:lpstr>Hackathon 2025 </vt:lpstr>
      <vt:lpstr>Presentación de PowerPoint</vt:lpstr>
      <vt:lpstr>Situació actual de l’aigua a Mataró</vt:lpstr>
      <vt:lpstr>Consums per tipus</vt:lpstr>
      <vt:lpstr>Consums per anys</vt:lpstr>
      <vt:lpstr>Accions per a l’ús responsable de l’aigua</vt:lpstr>
      <vt:lpstr>Accions per a l’ús responsable de l’aigua</vt:lpstr>
      <vt:lpstr>Presentación de PowerPoint</vt:lpstr>
      <vt:lpstr>Presentación de PowerPoint</vt:lpstr>
      <vt:lpstr>Dades de consum</vt:lpstr>
      <vt:lpstr>Reptes de futur</vt:lpstr>
      <vt:lpstr>Problemàtica</vt:lpstr>
      <vt:lpstr>Reptes de futur</vt:lpstr>
      <vt:lpstr>Presentación de PowerPoint</vt:lpstr>
    </vt:vector>
  </TitlesOfParts>
  <Company>... ...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... ...</dc:creator>
  <cp:lastModifiedBy>Núria Montserrat</cp:lastModifiedBy>
  <cp:revision>1</cp:revision>
  <dcterms:created xsi:type="dcterms:W3CDTF">2009-03-23T11:23:07Z</dcterms:created>
  <dcterms:modified xsi:type="dcterms:W3CDTF">2025-04-04T09:02:19Z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0x0101005DFD5E88AA614C4EB425E85A1A398D9F</vt:lpwstr>
  </property>
  <property fmtid="{D5CDD505-2E9C-101B-9397-08002B2CF9AE}" pid="3" name="MediaServiceImageTags">
    <vt:lpwstr/>
  </property>
</Properties>
</file>